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63" r:id="rId3"/>
    <p:sldId id="289" r:id="rId4"/>
    <p:sldId id="290" r:id="rId5"/>
    <p:sldId id="291" r:id="rId6"/>
    <p:sldId id="292" r:id="rId7"/>
    <p:sldId id="293" r:id="rId8"/>
    <p:sldId id="294" r:id="rId9"/>
    <p:sldId id="295" r:id="rId10"/>
    <p:sldId id="298" r:id="rId11"/>
    <p:sldId id="297" r:id="rId12"/>
    <p:sldId id="299" r:id="rId13"/>
    <p:sldId id="300" r:id="rId14"/>
    <p:sldId id="301" r:id="rId15"/>
    <p:sldId id="302" r:id="rId16"/>
    <p:sldId id="303" r:id="rId17"/>
    <p:sldId id="304" r:id="rId18"/>
    <p:sldId id="305" r:id="rId19"/>
    <p:sldId id="307" r:id="rId20"/>
    <p:sldId id="308" r:id="rId21"/>
    <p:sldId id="288" r:id="rId22"/>
    <p:sldId id="260" r:id="rId23"/>
  </p:sldIdLst>
  <p:sldSz cx="10058400" cy="7772400"/>
  <p:notesSz cx="6858000" cy="9144000"/>
  <p:embeddedFontLst>
    <p:embeddedFont>
      <p:font typeface="Calibri" pitchFamily="34" charset="0"/>
      <p:regular r:id="rId25"/>
      <p:bold r:id="rId26"/>
      <p:italic r:id="rId27"/>
      <p:boldItalic r:id="rId28"/>
    </p:embeddedFont>
    <p:embeddedFont>
      <p:font typeface="Tahoma" pitchFamily="34" charset="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2C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-1531" y="-86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22133F-5C38-4DBB-8735-DE1AC2C069B1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B910B688-5B3D-47FC-A7AB-863174811B13}">
      <dgm:prSet/>
      <dgm:spPr/>
      <dgm:t>
        <a:bodyPr/>
        <a:lstStyle/>
        <a:p>
          <a:pPr rtl="0">
            <a:lnSpc>
              <a:spcPct val="150000"/>
            </a:lnSpc>
          </a:pPr>
          <a:r>
            <a:rPr lang="en-GB" b="0" i="0" dirty="0" smtClean="0"/>
            <a:t>Tìm </a:t>
          </a:r>
          <a:r>
            <a:rPr lang="en-GB" b="0" i="0" dirty="0" err="1" smtClean="0"/>
            <a:t>hiểu</a:t>
          </a:r>
          <a:r>
            <a:rPr lang="en-GB" b="0" i="0" dirty="0" smtClean="0"/>
            <a:t> </a:t>
          </a:r>
          <a:r>
            <a:rPr lang="en-GB" b="0" i="0" dirty="0" err="1" smtClean="0"/>
            <a:t>về</a:t>
          </a:r>
          <a:r>
            <a:rPr lang="en-GB" b="0" i="0" dirty="0" smtClean="0"/>
            <a:t> </a:t>
          </a:r>
          <a:r>
            <a:rPr lang="en-GB" b="0" i="0" dirty="0" err="1" smtClean="0"/>
            <a:t>biến</a:t>
          </a:r>
          <a:r>
            <a:rPr lang="en-GB" b="0" i="0" dirty="0" smtClean="0"/>
            <a:t> (variable), </a:t>
          </a:r>
          <a:r>
            <a:rPr lang="en-GB" b="0" i="0" dirty="0" err="1" smtClean="0"/>
            <a:t>hằng</a:t>
          </a:r>
          <a:r>
            <a:rPr lang="en-GB" b="0" i="0" dirty="0" smtClean="0"/>
            <a:t> (constant), </a:t>
          </a:r>
          <a:r>
            <a:rPr lang="en-GB" b="0" i="0" dirty="0" err="1" smtClean="0"/>
            <a:t>định</a:t>
          </a:r>
          <a:r>
            <a:rPr lang="en-GB" b="0" i="0" dirty="0" smtClean="0"/>
            <a:t> </a:t>
          </a:r>
          <a:r>
            <a:rPr lang="en-GB" b="0" i="0" dirty="0" err="1" smtClean="0"/>
            <a:t>danh</a:t>
          </a:r>
          <a:r>
            <a:rPr lang="en-GB" b="0" i="0" dirty="0" smtClean="0"/>
            <a:t> (identifier)</a:t>
          </a:r>
          <a:endParaRPr lang="en-US" dirty="0"/>
        </a:p>
      </dgm:t>
    </dgm:pt>
    <dgm:pt modelId="{E0780CE4-564F-4F5D-A807-D04E87876411}" type="parTrans" cxnId="{65AE4522-0C2F-425C-A797-0BB06559D841}">
      <dgm:prSet/>
      <dgm:spPr/>
      <dgm:t>
        <a:bodyPr/>
        <a:lstStyle/>
        <a:p>
          <a:endParaRPr lang="en-US"/>
        </a:p>
      </dgm:t>
    </dgm:pt>
    <dgm:pt modelId="{1123D017-9747-4D72-9C22-CB914D750022}" type="sibTrans" cxnId="{65AE4522-0C2F-425C-A797-0BB06559D841}">
      <dgm:prSet/>
      <dgm:spPr/>
      <dgm:t>
        <a:bodyPr/>
        <a:lstStyle/>
        <a:p>
          <a:endParaRPr lang="en-US"/>
        </a:p>
      </dgm:t>
    </dgm:pt>
    <dgm:pt modelId="{7753C8C6-A4B2-4368-93A2-A53E8D0BBECB}">
      <dgm:prSet/>
      <dgm:spPr/>
      <dgm:t>
        <a:bodyPr/>
        <a:lstStyle/>
        <a:p>
          <a:pPr rtl="0"/>
          <a:r>
            <a:rPr lang="en-GB" b="0" i="0" dirty="0" err="1" smtClean="0"/>
            <a:t>Từ</a:t>
          </a:r>
          <a:r>
            <a:rPr lang="en-GB" b="0" i="0" dirty="0" smtClean="0"/>
            <a:t> </a:t>
          </a:r>
          <a:r>
            <a:rPr lang="en-GB" b="0" i="0" dirty="0" err="1" smtClean="0"/>
            <a:t>khóa</a:t>
          </a:r>
          <a:endParaRPr lang="en-US" dirty="0"/>
        </a:p>
      </dgm:t>
    </dgm:pt>
    <dgm:pt modelId="{F896B8B8-C968-459B-AAC6-52BE837013ED}" type="parTrans" cxnId="{F757D2BA-EED2-4E6A-99B8-70617FFAF8A9}">
      <dgm:prSet/>
      <dgm:spPr/>
      <dgm:t>
        <a:bodyPr/>
        <a:lstStyle/>
        <a:p>
          <a:endParaRPr lang="en-US"/>
        </a:p>
      </dgm:t>
    </dgm:pt>
    <dgm:pt modelId="{571944C3-496B-4CAE-8722-59E6D775A930}" type="sibTrans" cxnId="{F757D2BA-EED2-4E6A-99B8-70617FFAF8A9}">
      <dgm:prSet/>
      <dgm:spPr/>
      <dgm:t>
        <a:bodyPr/>
        <a:lstStyle/>
        <a:p>
          <a:endParaRPr lang="en-US"/>
        </a:p>
      </dgm:t>
    </dgm:pt>
    <dgm:pt modelId="{C5C7E45A-83DD-4783-9287-60C330ED667F}">
      <dgm:prSet/>
      <dgm:spPr/>
      <dgm:t>
        <a:bodyPr/>
        <a:lstStyle/>
        <a:p>
          <a:pPr rtl="0"/>
          <a:r>
            <a:rPr lang="en-US" b="0" i="0" dirty="0" smtClean="0"/>
            <a:t>Kiểu </a:t>
          </a:r>
          <a:r>
            <a:rPr lang="en-US" b="0" i="0" dirty="0" err="1" smtClean="0"/>
            <a:t>dữ</a:t>
          </a:r>
          <a:r>
            <a:rPr lang="en-US" b="0" i="0" dirty="0" smtClean="0"/>
            <a:t> </a:t>
          </a:r>
          <a:r>
            <a:rPr lang="en-US" b="0" i="0" dirty="0" err="1" smtClean="0"/>
            <a:t>liệu</a:t>
          </a:r>
          <a:endParaRPr lang="en-US" dirty="0"/>
        </a:p>
      </dgm:t>
    </dgm:pt>
    <dgm:pt modelId="{A51D64B6-A417-492E-9BBA-0FF88BF26F20}" type="parTrans" cxnId="{6C9E60DB-584B-4869-9A25-A792FB421950}">
      <dgm:prSet/>
      <dgm:spPr/>
      <dgm:t>
        <a:bodyPr/>
        <a:lstStyle/>
        <a:p>
          <a:endParaRPr lang="en-US"/>
        </a:p>
      </dgm:t>
    </dgm:pt>
    <dgm:pt modelId="{9648B290-FAA0-440A-BE28-6933E08A6F2E}" type="sibTrans" cxnId="{6C9E60DB-584B-4869-9A25-A792FB421950}">
      <dgm:prSet/>
      <dgm:spPr/>
      <dgm:t>
        <a:bodyPr/>
        <a:lstStyle/>
        <a:p>
          <a:endParaRPr lang="en-US"/>
        </a:p>
      </dgm:t>
    </dgm:pt>
    <dgm:pt modelId="{61C016FC-F2E4-462B-8825-CC5C10EB3DC2}" type="pres">
      <dgm:prSet presAssocID="{0322133F-5C38-4DBB-8735-DE1AC2C069B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66A9D73-511A-4F09-8D8E-DED98BCAF545}" type="pres">
      <dgm:prSet presAssocID="{B910B688-5B3D-47FC-A7AB-863174811B13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1AD7B2-133A-45C8-86B5-CDA25797D504}" type="pres">
      <dgm:prSet presAssocID="{1123D017-9747-4D72-9C22-CB914D750022}" presName="spacer" presStyleCnt="0"/>
      <dgm:spPr/>
    </dgm:pt>
    <dgm:pt modelId="{F460337A-6F33-4614-B0FD-036785EB42F2}" type="pres">
      <dgm:prSet presAssocID="{7753C8C6-A4B2-4368-93A2-A53E8D0BBECB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E58EDE7-877A-461B-9163-056B7025D5D9}" type="pres">
      <dgm:prSet presAssocID="{571944C3-496B-4CAE-8722-59E6D775A930}" presName="spacer" presStyleCnt="0"/>
      <dgm:spPr/>
    </dgm:pt>
    <dgm:pt modelId="{7887B984-DD6C-41EE-BE34-3A849BC59D96}" type="pres">
      <dgm:prSet presAssocID="{C5C7E45A-83DD-4783-9287-60C330ED667F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53B0F39-91C9-49F8-9007-E1A7DDC82541}" type="presOf" srcId="{C5C7E45A-83DD-4783-9287-60C330ED667F}" destId="{7887B984-DD6C-41EE-BE34-3A849BC59D96}" srcOrd="0" destOrd="0" presId="urn:microsoft.com/office/officeart/2005/8/layout/vList2"/>
    <dgm:cxn modelId="{25DC7405-0F96-4A36-81E2-1183A742520E}" type="presOf" srcId="{B910B688-5B3D-47FC-A7AB-863174811B13}" destId="{A66A9D73-511A-4F09-8D8E-DED98BCAF545}" srcOrd="0" destOrd="0" presId="urn:microsoft.com/office/officeart/2005/8/layout/vList2"/>
    <dgm:cxn modelId="{F757D2BA-EED2-4E6A-99B8-70617FFAF8A9}" srcId="{0322133F-5C38-4DBB-8735-DE1AC2C069B1}" destId="{7753C8C6-A4B2-4368-93A2-A53E8D0BBECB}" srcOrd="1" destOrd="0" parTransId="{F896B8B8-C968-459B-AAC6-52BE837013ED}" sibTransId="{571944C3-496B-4CAE-8722-59E6D775A930}"/>
    <dgm:cxn modelId="{F6E8F41C-35E2-4604-BE0A-BEF07B1F6441}" type="presOf" srcId="{0322133F-5C38-4DBB-8735-DE1AC2C069B1}" destId="{61C016FC-F2E4-462B-8825-CC5C10EB3DC2}" srcOrd="0" destOrd="0" presId="urn:microsoft.com/office/officeart/2005/8/layout/vList2"/>
    <dgm:cxn modelId="{60CA9CB1-7E0A-48EE-A6D2-7495743DD976}" type="presOf" srcId="{7753C8C6-A4B2-4368-93A2-A53E8D0BBECB}" destId="{F460337A-6F33-4614-B0FD-036785EB42F2}" srcOrd="0" destOrd="0" presId="urn:microsoft.com/office/officeart/2005/8/layout/vList2"/>
    <dgm:cxn modelId="{6C9E60DB-584B-4869-9A25-A792FB421950}" srcId="{0322133F-5C38-4DBB-8735-DE1AC2C069B1}" destId="{C5C7E45A-83DD-4783-9287-60C330ED667F}" srcOrd="2" destOrd="0" parTransId="{A51D64B6-A417-492E-9BBA-0FF88BF26F20}" sibTransId="{9648B290-FAA0-440A-BE28-6933E08A6F2E}"/>
    <dgm:cxn modelId="{65AE4522-0C2F-425C-A797-0BB06559D841}" srcId="{0322133F-5C38-4DBB-8735-DE1AC2C069B1}" destId="{B910B688-5B3D-47FC-A7AB-863174811B13}" srcOrd="0" destOrd="0" parTransId="{E0780CE4-564F-4F5D-A807-D04E87876411}" sibTransId="{1123D017-9747-4D72-9C22-CB914D750022}"/>
    <dgm:cxn modelId="{F28B7E3C-E003-40C4-95F4-8435EEF03ED0}" type="presParOf" srcId="{61C016FC-F2E4-462B-8825-CC5C10EB3DC2}" destId="{A66A9D73-511A-4F09-8D8E-DED98BCAF545}" srcOrd="0" destOrd="0" presId="urn:microsoft.com/office/officeart/2005/8/layout/vList2"/>
    <dgm:cxn modelId="{189BBB49-ACA5-4F9A-9FAE-E4BCF5C52191}" type="presParOf" srcId="{61C016FC-F2E4-462B-8825-CC5C10EB3DC2}" destId="{381AD7B2-133A-45C8-86B5-CDA25797D504}" srcOrd="1" destOrd="0" presId="urn:microsoft.com/office/officeart/2005/8/layout/vList2"/>
    <dgm:cxn modelId="{BA08604A-7426-4DBB-BE0D-E6532BBE0779}" type="presParOf" srcId="{61C016FC-F2E4-462B-8825-CC5C10EB3DC2}" destId="{F460337A-6F33-4614-B0FD-036785EB42F2}" srcOrd="2" destOrd="0" presId="urn:microsoft.com/office/officeart/2005/8/layout/vList2"/>
    <dgm:cxn modelId="{516D2676-8F18-43B2-AB57-6B541BBC2B8D}" type="presParOf" srcId="{61C016FC-F2E4-462B-8825-CC5C10EB3DC2}" destId="{4E58EDE7-877A-461B-9163-056B7025D5D9}" srcOrd="3" destOrd="0" presId="urn:microsoft.com/office/officeart/2005/8/layout/vList2"/>
    <dgm:cxn modelId="{F71731FC-8BAF-45F7-8B8F-2B1BC8749F2F}" type="presParOf" srcId="{61C016FC-F2E4-462B-8825-CC5C10EB3DC2}" destId="{7887B984-DD6C-41EE-BE34-3A849BC59D9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5E1488-5C9E-40D6-91C8-BE0C3E9CD84C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6ECE084-2322-40AC-9845-3B43719CE078}">
      <dgm:prSet/>
      <dgm:spPr/>
      <dgm:t>
        <a:bodyPr/>
        <a:lstStyle/>
        <a:p>
          <a:pPr rtl="0"/>
          <a:r>
            <a:rPr lang="en-US" b="0" i="0" smtClean="0"/>
            <a:t>Ví dụ về định danh đúng</a:t>
          </a:r>
          <a:endParaRPr lang="en-US"/>
        </a:p>
      </dgm:t>
    </dgm:pt>
    <dgm:pt modelId="{9C26F7FE-6DC6-4780-9A9C-3CFEB52C0021}" type="parTrans" cxnId="{DB2DA3D4-1162-4209-9B61-1A8F0E56FE08}">
      <dgm:prSet/>
      <dgm:spPr/>
      <dgm:t>
        <a:bodyPr/>
        <a:lstStyle/>
        <a:p>
          <a:endParaRPr lang="en-US"/>
        </a:p>
      </dgm:t>
    </dgm:pt>
    <dgm:pt modelId="{5C732FC7-4D3C-4DEE-B224-1F59AD0F82B5}" type="sibTrans" cxnId="{DB2DA3D4-1162-4209-9B61-1A8F0E56FE08}">
      <dgm:prSet/>
      <dgm:spPr/>
      <dgm:t>
        <a:bodyPr/>
        <a:lstStyle/>
        <a:p>
          <a:endParaRPr lang="en-US"/>
        </a:p>
      </dgm:t>
    </dgm:pt>
    <dgm:pt modelId="{5784FC00-179C-42B1-AAB9-8C2455C41F11}">
      <dgm:prSet/>
      <dgm:spPr/>
      <dgm:t>
        <a:bodyPr/>
        <a:lstStyle/>
        <a:p>
          <a:pPr rtl="0"/>
          <a:r>
            <a:rPr lang="en-US" b="0" i="0" smtClean="0"/>
            <a:t>arena</a:t>
          </a:r>
          <a:endParaRPr lang="en-US"/>
        </a:p>
      </dgm:t>
    </dgm:pt>
    <dgm:pt modelId="{5035C95A-E51A-4B4F-88DD-D3321F048AF7}" type="parTrans" cxnId="{3E7967B9-F943-4954-9BD1-5A3CAE874EAD}">
      <dgm:prSet/>
      <dgm:spPr/>
      <dgm:t>
        <a:bodyPr/>
        <a:lstStyle/>
        <a:p>
          <a:endParaRPr lang="en-US"/>
        </a:p>
      </dgm:t>
    </dgm:pt>
    <dgm:pt modelId="{C3174AE9-83C5-47EC-8219-5AE97DBC8E36}" type="sibTrans" cxnId="{3E7967B9-F943-4954-9BD1-5A3CAE874EAD}">
      <dgm:prSet/>
      <dgm:spPr/>
      <dgm:t>
        <a:bodyPr/>
        <a:lstStyle/>
        <a:p>
          <a:endParaRPr lang="en-US"/>
        </a:p>
      </dgm:t>
    </dgm:pt>
    <dgm:pt modelId="{3B75B1B7-8BC0-4192-BEE8-4F7742ED0B19}">
      <dgm:prSet/>
      <dgm:spPr/>
      <dgm:t>
        <a:bodyPr/>
        <a:lstStyle/>
        <a:p>
          <a:pPr rtl="0"/>
          <a:r>
            <a:rPr lang="en-US" b="0" i="0" dirty="0" err="1" smtClean="0"/>
            <a:t>s_count</a:t>
          </a:r>
          <a:endParaRPr lang="en-US" dirty="0"/>
        </a:p>
      </dgm:t>
    </dgm:pt>
    <dgm:pt modelId="{4EF63656-8C71-4C71-AB1B-463E5BE4CF36}" type="parTrans" cxnId="{D6D49818-A820-4033-8D17-82F8010B617F}">
      <dgm:prSet/>
      <dgm:spPr/>
      <dgm:t>
        <a:bodyPr/>
        <a:lstStyle/>
        <a:p>
          <a:endParaRPr lang="en-US"/>
        </a:p>
      </dgm:t>
    </dgm:pt>
    <dgm:pt modelId="{81056A0B-4BBB-4CCA-A5E6-052824F0C4B1}" type="sibTrans" cxnId="{D6D49818-A820-4033-8D17-82F8010B617F}">
      <dgm:prSet/>
      <dgm:spPr/>
      <dgm:t>
        <a:bodyPr/>
        <a:lstStyle/>
        <a:p>
          <a:endParaRPr lang="en-US"/>
        </a:p>
      </dgm:t>
    </dgm:pt>
    <dgm:pt modelId="{21E85C70-3BDF-4E1D-9410-3AB2EFFDFCEA}">
      <dgm:prSet/>
      <dgm:spPr/>
      <dgm:t>
        <a:bodyPr/>
        <a:lstStyle/>
        <a:p>
          <a:pPr rtl="0"/>
          <a:r>
            <a:rPr lang="en-US" b="0" i="0" smtClean="0"/>
            <a:t>marks40</a:t>
          </a:r>
          <a:endParaRPr lang="en-US"/>
        </a:p>
      </dgm:t>
    </dgm:pt>
    <dgm:pt modelId="{2002E715-6F60-489D-9E0E-DA2AC1803004}" type="parTrans" cxnId="{1C39761F-6CB9-4EA2-9CD2-896DDEF50087}">
      <dgm:prSet/>
      <dgm:spPr/>
      <dgm:t>
        <a:bodyPr/>
        <a:lstStyle/>
        <a:p>
          <a:endParaRPr lang="en-US"/>
        </a:p>
      </dgm:t>
    </dgm:pt>
    <dgm:pt modelId="{1F507286-B2B3-4908-830D-6A33DE353EE5}" type="sibTrans" cxnId="{1C39761F-6CB9-4EA2-9CD2-896DDEF50087}">
      <dgm:prSet/>
      <dgm:spPr/>
      <dgm:t>
        <a:bodyPr/>
        <a:lstStyle/>
        <a:p>
          <a:endParaRPr lang="en-US"/>
        </a:p>
      </dgm:t>
    </dgm:pt>
    <dgm:pt modelId="{EE7E4A0C-8855-49BA-8099-C916C4E85EDF}">
      <dgm:prSet/>
      <dgm:spPr/>
      <dgm:t>
        <a:bodyPr/>
        <a:lstStyle/>
        <a:p>
          <a:pPr rtl="0"/>
          <a:r>
            <a:rPr lang="en-US" b="0" i="0" smtClean="0"/>
            <a:t>class_one</a:t>
          </a:r>
          <a:endParaRPr lang="en-US"/>
        </a:p>
      </dgm:t>
    </dgm:pt>
    <dgm:pt modelId="{7AEEE81F-CD69-4E6F-9E2A-CAE40346CE8C}" type="parTrans" cxnId="{EC9250D4-EB7D-4B81-83FB-2E355A0B8F34}">
      <dgm:prSet/>
      <dgm:spPr/>
      <dgm:t>
        <a:bodyPr/>
        <a:lstStyle/>
        <a:p>
          <a:endParaRPr lang="en-US"/>
        </a:p>
      </dgm:t>
    </dgm:pt>
    <dgm:pt modelId="{D34493D3-2553-4A03-BAF6-3B57EDBC9AC1}" type="sibTrans" cxnId="{EC9250D4-EB7D-4B81-83FB-2E355A0B8F34}">
      <dgm:prSet/>
      <dgm:spPr/>
      <dgm:t>
        <a:bodyPr/>
        <a:lstStyle/>
        <a:p>
          <a:endParaRPr lang="en-US"/>
        </a:p>
      </dgm:t>
    </dgm:pt>
    <dgm:pt modelId="{F528240C-C6A7-4FF4-B7C6-82D96221485A}">
      <dgm:prSet/>
      <dgm:spPr/>
      <dgm:t>
        <a:bodyPr/>
        <a:lstStyle/>
        <a:p>
          <a:pPr rtl="0"/>
          <a:r>
            <a:rPr lang="en-US" b="0" i="0" smtClean="0"/>
            <a:t>Ví dụ về định danh sai</a:t>
          </a:r>
          <a:endParaRPr lang="en-US"/>
        </a:p>
      </dgm:t>
    </dgm:pt>
    <dgm:pt modelId="{C4BF8F39-B2E5-4DFD-B311-97947A394B80}" type="parTrans" cxnId="{1F3C40D6-FADB-4AE5-A652-D280114F706D}">
      <dgm:prSet/>
      <dgm:spPr/>
      <dgm:t>
        <a:bodyPr/>
        <a:lstStyle/>
        <a:p>
          <a:endParaRPr lang="en-US"/>
        </a:p>
      </dgm:t>
    </dgm:pt>
    <dgm:pt modelId="{7F766620-FB13-4AB3-82B1-EB9A6669849E}" type="sibTrans" cxnId="{1F3C40D6-FADB-4AE5-A652-D280114F706D}">
      <dgm:prSet/>
      <dgm:spPr/>
      <dgm:t>
        <a:bodyPr/>
        <a:lstStyle/>
        <a:p>
          <a:endParaRPr lang="en-US"/>
        </a:p>
      </dgm:t>
    </dgm:pt>
    <dgm:pt modelId="{D5FA7F4B-30C6-41DD-BFB1-78EF53B1832F}">
      <dgm:prSet/>
      <dgm:spPr/>
      <dgm:t>
        <a:bodyPr/>
        <a:lstStyle/>
        <a:p>
          <a:pPr rtl="0"/>
          <a:r>
            <a:rPr lang="en-US" b="0" i="0" smtClean="0"/>
            <a:t>1sttest</a:t>
          </a:r>
          <a:endParaRPr lang="en-US"/>
        </a:p>
      </dgm:t>
    </dgm:pt>
    <dgm:pt modelId="{C30A7A14-F2D4-4E20-9CC9-0D331564803E}" type="parTrans" cxnId="{CA38C22F-8478-475F-BF5D-F39644F11496}">
      <dgm:prSet/>
      <dgm:spPr/>
      <dgm:t>
        <a:bodyPr/>
        <a:lstStyle/>
        <a:p>
          <a:endParaRPr lang="en-US"/>
        </a:p>
      </dgm:t>
    </dgm:pt>
    <dgm:pt modelId="{7F9CDD2A-89DC-4169-8F06-33D036AF81D8}" type="sibTrans" cxnId="{CA38C22F-8478-475F-BF5D-F39644F11496}">
      <dgm:prSet/>
      <dgm:spPr/>
      <dgm:t>
        <a:bodyPr/>
        <a:lstStyle/>
        <a:p>
          <a:endParaRPr lang="en-US"/>
        </a:p>
      </dgm:t>
    </dgm:pt>
    <dgm:pt modelId="{9219EECD-B4B6-4D47-B8FC-C076D24B77D9}">
      <dgm:prSet/>
      <dgm:spPr/>
      <dgm:t>
        <a:bodyPr/>
        <a:lstStyle/>
        <a:p>
          <a:pPr rtl="0"/>
          <a:r>
            <a:rPr lang="en-US" b="0" i="0" smtClean="0"/>
            <a:t>oh!god</a:t>
          </a:r>
          <a:endParaRPr lang="en-US"/>
        </a:p>
      </dgm:t>
    </dgm:pt>
    <dgm:pt modelId="{1B30CBD2-1956-432C-99EE-DCAB185AF88E}" type="parTrans" cxnId="{39497082-87DE-413C-BC08-526504B2D850}">
      <dgm:prSet/>
      <dgm:spPr/>
      <dgm:t>
        <a:bodyPr/>
        <a:lstStyle/>
        <a:p>
          <a:endParaRPr lang="en-US"/>
        </a:p>
      </dgm:t>
    </dgm:pt>
    <dgm:pt modelId="{8ABC5620-04D4-4CAE-9E35-FBA878393F0C}" type="sibTrans" cxnId="{39497082-87DE-413C-BC08-526504B2D850}">
      <dgm:prSet/>
      <dgm:spPr/>
      <dgm:t>
        <a:bodyPr/>
        <a:lstStyle/>
        <a:p>
          <a:endParaRPr lang="en-US"/>
        </a:p>
      </dgm:t>
    </dgm:pt>
    <dgm:pt modelId="{E7C89F51-79C6-4FBA-9804-A0356953F427}">
      <dgm:prSet/>
      <dgm:spPr/>
      <dgm:t>
        <a:bodyPr/>
        <a:lstStyle/>
        <a:p>
          <a:pPr rtl="0"/>
          <a:r>
            <a:rPr lang="en-US" b="0" i="0" smtClean="0"/>
            <a:t>start... end</a:t>
          </a:r>
          <a:endParaRPr lang="en-US"/>
        </a:p>
      </dgm:t>
    </dgm:pt>
    <dgm:pt modelId="{EE4FA8B9-D6E7-4C0A-B765-3F2E7B747C09}" type="parTrans" cxnId="{75E8156C-791D-4983-BAA9-B6D2E02BBC52}">
      <dgm:prSet/>
      <dgm:spPr/>
      <dgm:t>
        <a:bodyPr/>
        <a:lstStyle/>
        <a:p>
          <a:endParaRPr lang="en-US"/>
        </a:p>
      </dgm:t>
    </dgm:pt>
    <dgm:pt modelId="{A926F5B2-B706-4134-9C3C-70A94EA83D76}" type="sibTrans" cxnId="{75E8156C-791D-4983-BAA9-B6D2E02BBC52}">
      <dgm:prSet/>
      <dgm:spPr/>
      <dgm:t>
        <a:bodyPr/>
        <a:lstStyle/>
        <a:p>
          <a:endParaRPr lang="en-US"/>
        </a:p>
      </dgm:t>
    </dgm:pt>
    <dgm:pt modelId="{1650DF72-113F-42EB-AB0E-BD87BB7F534A}" type="pres">
      <dgm:prSet presAssocID="{FE5E1488-5C9E-40D6-91C8-BE0C3E9CD84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F62F6EF-FCB6-45C6-952B-7C0FCD8275DE}" type="pres">
      <dgm:prSet presAssocID="{46ECE084-2322-40AC-9845-3B43719CE078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61F2EE-2F2F-4C9C-8D6A-16F5D0330D49}" type="pres">
      <dgm:prSet presAssocID="{46ECE084-2322-40AC-9845-3B43719CE078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9EDE04-C056-472B-A4AE-01FD6662DC2F}" type="pres">
      <dgm:prSet presAssocID="{F528240C-C6A7-4FF4-B7C6-82D96221485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AEE473-CDE9-4CCD-8694-E8950CBF518A}" type="pres">
      <dgm:prSet presAssocID="{F528240C-C6A7-4FF4-B7C6-82D96221485A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9497082-87DE-413C-BC08-526504B2D850}" srcId="{F528240C-C6A7-4FF4-B7C6-82D96221485A}" destId="{9219EECD-B4B6-4D47-B8FC-C076D24B77D9}" srcOrd="1" destOrd="0" parTransId="{1B30CBD2-1956-432C-99EE-DCAB185AF88E}" sibTransId="{8ABC5620-04D4-4CAE-9E35-FBA878393F0C}"/>
    <dgm:cxn modelId="{F428DCD6-250F-4536-8947-1D47D0ADBC59}" type="presOf" srcId="{E7C89F51-79C6-4FBA-9804-A0356953F427}" destId="{BDAEE473-CDE9-4CCD-8694-E8950CBF518A}" srcOrd="0" destOrd="2" presId="urn:microsoft.com/office/officeart/2005/8/layout/vList2"/>
    <dgm:cxn modelId="{2A19AB6D-31D7-41A1-9BC0-27AD3BFC79E2}" type="presOf" srcId="{21E85C70-3BDF-4E1D-9410-3AB2EFFDFCEA}" destId="{DC61F2EE-2F2F-4C9C-8D6A-16F5D0330D49}" srcOrd="0" destOrd="2" presId="urn:microsoft.com/office/officeart/2005/8/layout/vList2"/>
    <dgm:cxn modelId="{3E7967B9-F943-4954-9BD1-5A3CAE874EAD}" srcId="{46ECE084-2322-40AC-9845-3B43719CE078}" destId="{5784FC00-179C-42B1-AAB9-8C2455C41F11}" srcOrd="0" destOrd="0" parTransId="{5035C95A-E51A-4B4F-88DD-D3321F048AF7}" sibTransId="{C3174AE9-83C5-47EC-8219-5AE97DBC8E36}"/>
    <dgm:cxn modelId="{0B775E9B-B3A4-4238-9983-598ACD2B5459}" type="presOf" srcId="{D5FA7F4B-30C6-41DD-BFB1-78EF53B1832F}" destId="{BDAEE473-CDE9-4CCD-8694-E8950CBF518A}" srcOrd="0" destOrd="0" presId="urn:microsoft.com/office/officeart/2005/8/layout/vList2"/>
    <dgm:cxn modelId="{1C39761F-6CB9-4EA2-9CD2-896DDEF50087}" srcId="{46ECE084-2322-40AC-9845-3B43719CE078}" destId="{21E85C70-3BDF-4E1D-9410-3AB2EFFDFCEA}" srcOrd="2" destOrd="0" parTransId="{2002E715-6F60-489D-9E0E-DA2AC1803004}" sibTransId="{1F507286-B2B3-4908-830D-6A33DE353EE5}"/>
    <dgm:cxn modelId="{75E8156C-791D-4983-BAA9-B6D2E02BBC52}" srcId="{F528240C-C6A7-4FF4-B7C6-82D96221485A}" destId="{E7C89F51-79C6-4FBA-9804-A0356953F427}" srcOrd="2" destOrd="0" parTransId="{EE4FA8B9-D6E7-4C0A-B765-3F2E7B747C09}" sibTransId="{A926F5B2-B706-4134-9C3C-70A94EA83D76}"/>
    <dgm:cxn modelId="{498F6CF4-F543-4AF1-A79E-CE5251948B73}" type="presOf" srcId="{FE5E1488-5C9E-40D6-91C8-BE0C3E9CD84C}" destId="{1650DF72-113F-42EB-AB0E-BD87BB7F534A}" srcOrd="0" destOrd="0" presId="urn:microsoft.com/office/officeart/2005/8/layout/vList2"/>
    <dgm:cxn modelId="{39523524-80A5-46E5-9387-D2BF0C8DE3DC}" type="presOf" srcId="{EE7E4A0C-8855-49BA-8099-C916C4E85EDF}" destId="{DC61F2EE-2F2F-4C9C-8D6A-16F5D0330D49}" srcOrd="0" destOrd="3" presId="urn:microsoft.com/office/officeart/2005/8/layout/vList2"/>
    <dgm:cxn modelId="{D6D49818-A820-4033-8D17-82F8010B617F}" srcId="{46ECE084-2322-40AC-9845-3B43719CE078}" destId="{3B75B1B7-8BC0-4192-BEE8-4F7742ED0B19}" srcOrd="1" destOrd="0" parTransId="{4EF63656-8C71-4C71-AB1B-463E5BE4CF36}" sibTransId="{81056A0B-4BBB-4CCA-A5E6-052824F0C4B1}"/>
    <dgm:cxn modelId="{97C537CD-161A-406D-8D06-3C3EA2B96236}" type="presOf" srcId="{F528240C-C6A7-4FF4-B7C6-82D96221485A}" destId="{549EDE04-C056-472B-A4AE-01FD6662DC2F}" srcOrd="0" destOrd="0" presId="urn:microsoft.com/office/officeart/2005/8/layout/vList2"/>
    <dgm:cxn modelId="{E9FCDCCA-BD0A-45F3-B63D-1578CA3A43F1}" type="presOf" srcId="{3B75B1B7-8BC0-4192-BEE8-4F7742ED0B19}" destId="{DC61F2EE-2F2F-4C9C-8D6A-16F5D0330D49}" srcOrd="0" destOrd="1" presId="urn:microsoft.com/office/officeart/2005/8/layout/vList2"/>
    <dgm:cxn modelId="{CA38C22F-8478-475F-BF5D-F39644F11496}" srcId="{F528240C-C6A7-4FF4-B7C6-82D96221485A}" destId="{D5FA7F4B-30C6-41DD-BFB1-78EF53B1832F}" srcOrd="0" destOrd="0" parTransId="{C30A7A14-F2D4-4E20-9CC9-0D331564803E}" sibTransId="{7F9CDD2A-89DC-4169-8F06-33D036AF81D8}"/>
    <dgm:cxn modelId="{DB2DA3D4-1162-4209-9B61-1A8F0E56FE08}" srcId="{FE5E1488-5C9E-40D6-91C8-BE0C3E9CD84C}" destId="{46ECE084-2322-40AC-9845-3B43719CE078}" srcOrd="0" destOrd="0" parTransId="{9C26F7FE-6DC6-4780-9A9C-3CFEB52C0021}" sibTransId="{5C732FC7-4D3C-4DEE-B224-1F59AD0F82B5}"/>
    <dgm:cxn modelId="{1F3C40D6-FADB-4AE5-A652-D280114F706D}" srcId="{FE5E1488-5C9E-40D6-91C8-BE0C3E9CD84C}" destId="{F528240C-C6A7-4FF4-B7C6-82D96221485A}" srcOrd="1" destOrd="0" parTransId="{C4BF8F39-B2E5-4DFD-B311-97947A394B80}" sibTransId="{7F766620-FB13-4AB3-82B1-EB9A6669849E}"/>
    <dgm:cxn modelId="{6E0501D3-2AA2-41A8-A035-D02929E8DF92}" type="presOf" srcId="{46ECE084-2322-40AC-9845-3B43719CE078}" destId="{3F62F6EF-FCB6-45C6-952B-7C0FCD8275DE}" srcOrd="0" destOrd="0" presId="urn:microsoft.com/office/officeart/2005/8/layout/vList2"/>
    <dgm:cxn modelId="{EC9250D4-EB7D-4B81-83FB-2E355A0B8F34}" srcId="{46ECE084-2322-40AC-9845-3B43719CE078}" destId="{EE7E4A0C-8855-49BA-8099-C916C4E85EDF}" srcOrd="3" destOrd="0" parTransId="{7AEEE81F-CD69-4E6F-9E2A-CAE40346CE8C}" sibTransId="{D34493D3-2553-4A03-BAF6-3B57EDBC9AC1}"/>
    <dgm:cxn modelId="{877A54C6-9919-4C40-98B5-DABE3F7911B4}" type="presOf" srcId="{9219EECD-B4B6-4D47-B8FC-C076D24B77D9}" destId="{BDAEE473-CDE9-4CCD-8694-E8950CBF518A}" srcOrd="0" destOrd="1" presId="urn:microsoft.com/office/officeart/2005/8/layout/vList2"/>
    <dgm:cxn modelId="{5497D2BA-AE92-46C4-AEB2-E61B8A824B0E}" type="presOf" srcId="{5784FC00-179C-42B1-AAB9-8C2455C41F11}" destId="{DC61F2EE-2F2F-4C9C-8D6A-16F5D0330D49}" srcOrd="0" destOrd="0" presId="urn:microsoft.com/office/officeart/2005/8/layout/vList2"/>
    <dgm:cxn modelId="{9E2A200C-0E47-4218-890A-04E6DEA04C83}" type="presParOf" srcId="{1650DF72-113F-42EB-AB0E-BD87BB7F534A}" destId="{3F62F6EF-FCB6-45C6-952B-7C0FCD8275DE}" srcOrd="0" destOrd="0" presId="urn:microsoft.com/office/officeart/2005/8/layout/vList2"/>
    <dgm:cxn modelId="{C34F9526-513C-4833-809F-0E1F60EA963D}" type="presParOf" srcId="{1650DF72-113F-42EB-AB0E-BD87BB7F534A}" destId="{DC61F2EE-2F2F-4C9C-8D6A-16F5D0330D49}" srcOrd="1" destOrd="0" presId="urn:microsoft.com/office/officeart/2005/8/layout/vList2"/>
    <dgm:cxn modelId="{4E1E7073-E948-4FE6-B764-4FF370B881FC}" type="presParOf" srcId="{1650DF72-113F-42EB-AB0E-BD87BB7F534A}" destId="{549EDE04-C056-472B-A4AE-01FD6662DC2F}" srcOrd="2" destOrd="0" presId="urn:microsoft.com/office/officeart/2005/8/layout/vList2"/>
    <dgm:cxn modelId="{9A6B87E2-D6E2-4DAC-9C62-0D9AC18317A0}" type="presParOf" srcId="{1650DF72-113F-42EB-AB0E-BD87BB7F534A}" destId="{BDAEE473-CDE9-4CCD-8694-E8950CBF518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A11A3CB-170F-470A-8513-A2CA36976FAC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A91119-9F46-460E-BE7C-B691AD07D834}">
      <dgm:prSet phldrT="[Text]" phldr="1"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D4419229-762E-4137-A004-67B95DF24EE0}" type="parTrans" cxnId="{7B31D86A-616B-441C-BD93-9BE9112F0223}">
      <dgm:prSet/>
      <dgm:spPr/>
      <dgm:t>
        <a:bodyPr/>
        <a:lstStyle/>
        <a:p>
          <a:endParaRPr lang="en-US"/>
        </a:p>
      </dgm:t>
    </dgm:pt>
    <dgm:pt modelId="{E9DF510A-3006-4008-8880-0C18AC5E61AC}" type="sibTrans" cxnId="{7B31D86A-616B-441C-BD93-9BE9112F0223}">
      <dgm:prSet/>
      <dgm:spPr/>
      <dgm:t>
        <a:bodyPr/>
        <a:lstStyle/>
        <a:p>
          <a:endParaRPr lang="en-US"/>
        </a:p>
      </dgm:t>
    </dgm:pt>
    <dgm:pt modelId="{ADD00123-46D3-4DC0-96D6-012F45107387}">
      <dgm:prSet phldrT="[Text]"/>
      <dgm:spPr/>
      <dgm:t>
        <a:bodyPr/>
        <a:lstStyle/>
        <a:p>
          <a:r>
            <a:rPr lang="en-US" altLang="en-US" dirty="0" err="1" smtClean="0">
              <a:cs typeface="Times New Roman" panose="02020603050405020304" pitchFamily="18" charset="0"/>
            </a:rPr>
            <a:t>T</a:t>
          </a:r>
          <a:r>
            <a:rPr lang="en-US" altLang="en-US" dirty="0" err="1" smtClean="0"/>
            <a:t>ừ</a:t>
          </a:r>
          <a:r>
            <a:rPr lang="en-US" altLang="en-US" dirty="0" smtClean="0"/>
            <a:t> </a:t>
          </a:r>
          <a:r>
            <a:rPr lang="en-US" altLang="en-US" dirty="0" err="1" smtClean="0"/>
            <a:t>khóa</a:t>
          </a:r>
          <a:r>
            <a:rPr lang="en-US" altLang="en-US" dirty="0" smtClean="0">
              <a:cs typeface="Times New Roman" panose="02020603050405020304" pitchFamily="18" charset="0"/>
            </a:rPr>
            <a:t>: </a:t>
          </a:r>
          <a:r>
            <a:rPr lang="en-US" altLang="en-US" dirty="0" smtClean="0"/>
            <a:t>Tất </a:t>
          </a:r>
          <a:r>
            <a:rPr lang="en-US" altLang="en-US" dirty="0" err="1" smtClean="0"/>
            <a:t>cả</a:t>
          </a:r>
          <a:r>
            <a:rPr lang="en-US" altLang="en-US" dirty="0" smtClean="0"/>
            <a:t> </a:t>
          </a:r>
          <a:r>
            <a:rPr lang="en-US" altLang="en-US" dirty="0" err="1" smtClean="0"/>
            <a:t>các</a:t>
          </a:r>
          <a:r>
            <a:rPr lang="en-US" altLang="en-US" dirty="0" smtClean="0"/>
            <a:t> </a:t>
          </a:r>
          <a:r>
            <a:rPr lang="en-US" altLang="en-US" dirty="0" err="1" smtClean="0"/>
            <a:t>ngôn</a:t>
          </a:r>
          <a:r>
            <a:rPr lang="en-US" altLang="en-US" dirty="0" smtClean="0"/>
            <a:t> </a:t>
          </a:r>
          <a:r>
            <a:rPr lang="en-US" altLang="en-US" dirty="0" err="1" smtClean="0"/>
            <a:t>ngữ</a:t>
          </a:r>
          <a:r>
            <a:rPr lang="en-US" altLang="en-US" dirty="0" smtClean="0"/>
            <a:t> </a:t>
          </a:r>
          <a:r>
            <a:rPr lang="en-US" altLang="en-US" dirty="0" err="1" smtClean="0"/>
            <a:t>dành</a:t>
          </a:r>
          <a:r>
            <a:rPr lang="en-US" altLang="en-US" dirty="0" smtClean="0"/>
            <a:t> </a:t>
          </a:r>
          <a:r>
            <a:rPr lang="en-US" altLang="en-US" dirty="0" err="1" smtClean="0"/>
            <a:t>một</a:t>
          </a:r>
          <a:r>
            <a:rPr lang="en-US" altLang="en-US" dirty="0" smtClean="0"/>
            <a:t> </a:t>
          </a:r>
          <a:r>
            <a:rPr lang="en-US" altLang="en-US" dirty="0" err="1" smtClean="0"/>
            <a:t>số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dirty="0" err="1" smtClean="0"/>
            <a:t>nhất</a:t>
          </a:r>
          <a:r>
            <a:rPr lang="en-US" altLang="en-US" dirty="0" smtClean="0"/>
            <a:t> </a:t>
          </a:r>
          <a:r>
            <a:rPr lang="en-US" altLang="en-US" dirty="0" err="1" smtClean="0"/>
            <a:t>định</a:t>
          </a:r>
          <a:r>
            <a:rPr lang="en-US" altLang="en-US" dirty="0" smtClean="0"/>
            <a:t> </a:t>
          </a:r>
          <a:r>
            <a:rPr lang="en-US" altLang="en-US" dirty="0" err="1" smtClean="0"/>
            <a:t>cho</a:t>
          </a:r>
          <a:r>
            <a:rPr lang="en-US" altLang="en-US" dirty="0" smtClean="0"/>
            <a:t> </a:t>
          </a:r>
          <a:r>
            <a:rPr lang="en-US" altLang="en-US" dirty="0" err="1" smtClean="0"/>
            <a:t>mục</a:t>
          </a:r>
          <a:r>
            <a:rPr lang="en-US" altLang="en-US" dirty="0" smtClean="0"/>
            <a:t> </a:t>
          </a:r>
          <a:r>
            <a:rPr lang="en-US" altLang="en-US" dirty="0" err="1" smtClean="0"/>
            <a:t>đích</a:t>
          </a:r>
          <a:r>
            <a:rPr lang="en-US" altLang="en-US" dirty="0" smtClean="0"/>
            <a:t> </a:t>
          </a:r>
          <a:r>
            <a:rPr lang="en-US" altLang="en-US" dirty="0" err="1" smtClean="0"/>
            <a:t>riêng</a:t>
          </a:r>
          <a:endParaRPr lang="en-US" dirty="0"/>
        </a:p>
      </dgm:t>
    </dgm:pt>
    <dgm:pt modelId="{B718D6CD-3065-4775-8F9A-A13750D26493}" type="parTrans" cxnId="{2509F737-FB15-45CF-9717-C99022C17E13}">
      <dgm:prSet/>
      <dgm:spPr/>
      <dgm:t>
        <a:bodyPr/>
        <a:lstStyle/>
        <a:p>
          <a:endParaRPr lang="en-US"/>
        </a:p>
      </dgm:t>
    </dgm:pt>
    <dgm:pt modelId="{4DA08B4E-C812-4DBF-99F6-E82ED0B47F97}" type="sibTrans" cxnId="{2509F737-FB15-45CF-9717-C99022C17E13}">
      <dgm:prSet/>
      <dgm:spPr/>
      <dgm:t>
        <a:bodyPr/>
        <a:lstStyle/>
        <a:p>
          <a:endParaRPr lang="en-US"/>
        </a:p>
      </dgm:t>
    </dgm:pt>
    <dgm:pt modelId="{03251D02-F43F-46A3-945A-132C96FB7C3A}">
      <dgm:prSet phldrT="[Text]" phldr="1"/>
      <dgm:spPr>
        <a:solidFill>
          <a:srgbClr val="0070C0"/>
        </a:solidFill>
      </dgm:spPr>
      <dgm:t>
        <a:bodyPr/>
        <a:lstStyle/>
        <a:p>
          <a:endParaRPr lang="en-US"/>
        </a:p>
      </dgm:t>
    </dgm:pt>
    <dgm:pt modelId="{3A5F3EBF-EFAA-48A7-A9DB-211E7549BE48}" type="parTrans" cxnId="{7937D5C6-3A49-4A58-B21B-2AD9723D195F}">
      <dgm:prSet/>
      <dgm:spPr/>
      <dgm:t>
        <a:bodyPr/>
        <a:lstStyle/>
        <a:p>
          <a:endParaRPr lang="en-US"/>
        </a:p>
      </dgm:t>
    </dgm:pt>
    <dgm:pt modelId="{04741300-3366-4D79-8605-D40FEC9C91AB}" type="sibTrans" cxnId="{7937D5C6-3A49-4A58-B21B-2AD9723D195F}">
      <dgm:prSet/>
      <dgm:spPr/>
      <dgm:t>
        <a:bodyPr/>
        <a:lstStyle/>
        <a:p>
          <a:endParaRPr lang="en-US"/>
        </a:p>
      </dgm:t>
    </dgm:pt>
    <dgm:pt modelId="{2408A4AA-F72C-4543-B632-D8B5085348E8}">
      <dgm:prSet phldrT="[Text]" phldr="1"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C02DD115-6B10-43F7-A866-8C2DB01690A6}" type="parTrans" cxnId="{A22DB8BA-67C5-42AA-A14C-FE6A4D473BF2}">
      <dgm:prSet/>
      <dgm:spPr/>
      <dgm:t>
        <a:bodyPr/>
        <a:lstStyle/>
        <a:p>
          <a:endParaRPr lang="en-US"/>
        </a:p>
      </dgm:t>
    </dgm:pt>
    <dgm:pt modelId="{959192CE-4072-45B5-8186-22312D555577}" type="sibTrans" cxnId="{A22DB8BA-67C5-42AA-A14C-FE6A4D473BF2}">
      <dgm:prSet/>
      <dgm:spPr/>
      <dgm:t>
        <a:bodyPr/>
        <a:lstStyle/>
        <a:p>
          <a:endParaRPr lang="en-US"/>
        </a:p>
      </dgm:t>
    </dgm:pt>
    <dgm:pt modelId="{4EC5614D-E309-46F2-87F7-4666F9AD6324}">
      <dgm:prSet phldrT="[Text]"/>
      <dgm:spPr/>
      <dgm:t>
        <a:bodyPr/>
        <a:lstStyle/>
        <a:p>
          <a:r>
            <a:rPr lang="en-US" altLang="en-US" dirty="0" err="1" smtClean="0"/>
            <a:t>Sẽ</a:t>
          </a:r>
          <a:r>
            <a:rPr lang="en-US" altLang="en-US" dirty="0" smtClean="0"/>
            <a:t> </a:t>
          </a:r>
          <a:r>
            <a:rPr lang="en-US" altLang="en-US" dirty="0" err="1" smtClean="0"/>
            <a:t>không</a:t>
          </a:r>
          <a:r>
            <a:rPr lang="en-US" altLang="en-US" dirty="0" smtClean="0"/>
            <a:t> </a:t>
          </a:r>
          <a:r>
            <a:rPr lang="en-US" altLang="en-US" dirty="0" err="1" smtClean="0"/>
            <a:t>có</a:t>
          </a:r>
          <a:r>
            <a:rPr lang="en-US" altLang="en-US" dirty="0" smtClean="0"/>
            <a:t> </a:t>
          </a:r>
          <a:r>
            <a:rPr lang="en-US" altLang="en-US" dirty="0" err="1" smtClean="0"/>
            <a:t>xung</a:t>
          </a:r>
          <a:r>
            <a:rPr lang="en-US" altLang="en-US" dirty="0" smtClean="0"/>
            <a:t> </a:t>
          </a:r>
          <a:r>
            <a:rPr lang="en-US" altLang="en-US" dirty="0" err="1" smtClean="0"/>
            <a:t>đột</a:t>
          </a:r>
          <a:r>
            <a:rPr lang="en-US" altLang="en-US" dirty="0" smtClean="0"/>
            <a:t> </a:t>
          </a:r>
          <a:r>
            <a:rPr lang="en-US" altLang="en-US" dirty="0" err="1" smtClean="0"/>
            <a:t>nếu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dirty="0" err="1" smtClean="0"/>
            <a:t>khóa</a:t>
          </a:r>
          <a:r>
            <a:rPr lang="en-US" altLang="en-US" dirty="0" smtClean="0"/>
            <a:t> </a:t>
          </a:r>
          <a:r>
            <a:rPr lang="en-US" altLang="en-US" dirty="0" err="1" smtClean="0"/>
            <a:t>và</a:t>
          </a:r>
          <a:r>
            <a:rPr lang="en-US" altLang="en-US" dirty="0" smtClean="0"/>
            <a:t> </a:t>
          </a:r>
          <a:r>
            <a:rPr lang="en-US" altLang="en-US" dirty="0" err="1" smtClean="0"/>
            <a:t>tên</a:t>
          </a:r>
          <a:r>
            <a:rPr lang="en-US" altLang="en-US" dirty="0" smtClean="0"/>
            <a:t> </a:t>
          </a:r>
          <a:r>
            <a:rPr lang="en-US" altLang="en-US" dirty="0" err="1" smtClean="0"/>
            <a:t>biến</a:t>
          </a:r>
          <a:r>
            <a:rPr lang="en-US" altLang="en-US" dirty="0" smtClean="0"/>
            <a:t> </a:t>
          </a:r>
          <a:r>
            <a:rPr lang="en-US" altLang="en-US" dirty="0" err="1" smtClean="0"/>
            <a:t>khác</a:t>
          </a:r>
          <a:r>
            <a:rPr lang="en-US" altLang="en-US" dirty="0" smtClean="0"/>
            <a:t> </a:t>
          </a:r>
          <a:r>
            <a:rPr lang="en-US" altLang="en-US" dirty="0" err="1" smtClean="0"/>
            <a:t>nhau</a:t>
          </a:r>
          <a:endParaRPr lang="en-US" dirty="0"/>
        </a:p>
      </dgm:t>
    </dgm:pt>
    <dgm:pt modelId="{0C84EEDB-CE14-4607-9219-F0E991A8D8B3}" type="parTrans" cxnId="{53D91D4F-7773-4962-9424-7F7F1867B3A0}">
      <dgm:prSet/>
      <dgm:spPr/>
      <dgm:t>
        <a:bodyPr/>
        <a:lstStyle/>
        <a:p>
          <a:endParaRPr lang="en-US"/>
        </a:p>
      </dgm:t>
    </dgm:pt>
    <dgm:pt modelId="{C34E9C1D-2A35-4986-9876-46791FA98ECC}" type="sibTrans" cxnId="{53D91D4F-7773-4962-9424-7F7F1867B3A0}">
      <dgm:prSet/>
      <dgm:spPr/>
      <dgm:t>
        <a:bodyPr/>
        <a:lstStyle/>
        <a:p>
          <a:endParaRPr lang="en-US"/>
        </a:p>
      </dgm:t>
    </dgm:pt>
    <dgm:pt modelId="{2D69B8A9-34FF-4654-A561-0020953E138E}">
      <dgm:prSet phldrT="[Text]"/>
      <dgm:spPr/>
      <dgm:t>
        <a:bodyPr/>
        <a:lstStyle/>
        <a:p>
          <a:r>
            <a:rPr lang="en-US" altLang="en-US" dirty="0" smtClean="0"/>
            <a:t>Ví </a:t>
          </a:r>
          <a:r>
            <a:rPr lang="en-US" altLang="en-US" dirty="0" err="1" smtClean="0"/>
            <a:t>dụ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i="1" dirty="0" smtClean="0"/>
            <a:t>integer</a:t>
          </a:r>
          <a:r>
            <a:rPr lang="en-US" altLang="en-US" dirty="0" smtClean="0"/>
            <a:t> </a:t>
          </a:r>
          <a:r>
            <a:rPr lang="en-US" altLang="en-US" dirty="0" err="1" smtClean="0"/>
            <a:t>cho</a:t>
          </a:r>
          <a:r>
            <a:rPr lang="en-US" altLang="en-US" dirty="0" smtClean="0"/>
            <a:t> </a:t>
          </a:r>
          <a:r>
            <a:rPr lang="en-US" altLang="en-US" dirty="0" err="1" smtClean="0"/>
            <a:t>tên</a:t>
          </a:r>
          <a:r>
            <a:rPr lang="en-US" altLang="en-US" dirty="0" smtClean="0"/>
            <a:t> </a:t>
          </a:r>
          <a:r>
            <a:rPr lang="en-US" altLang="en-US" dirty="0" err="1" smtClean="0"/>
            <a:t>biến</a:t>
          </a:r>
          <a:r>
            <a:rPr lang="en-US" altLang="en-US" dirty="0" smtClean="0"/>
            <a:t> </a:t>
          </a:r>
          <a:r>
            <a:rPr lang="en-US" altLang="en-US" dirty="0" err="1" smtClean="0"/>
            <a:t>thì</a:t>
          </a:r>
          <a:r>
            <a:rPr lang="en-US" altLang="en-US" dirty="0" smtClean="0"/>
            <a:t> </a:t>
          </a:r>
          <a:r>
            <a:rPr lang="en-US" altLang="en-US" dirty="0" err="1" smtClean="0"/>
            <a:t>hoàn</a:t>
          </a:r>
          <a:r>
            <a:rPr lang="en-US" altLang="en-US" dirty="0" smtClean="0"/>
            <a:t> </a:t>
          </a:r>
          <a:r>
            <a:rPr lang="en-US" altLang="en-US" dirty="0" err="1" smtClean="0"/>
            <a:t>toàn</a:t>
          </a:r>
          <a:r>
            <a:rPr lang="en-US" altLang="en-US" dirty="0" smtClean="0"/>
            <a:t> </a:t>
          </a:r>
          <a:r>
            <a:rPr lang="en-US" altLang="en-US" dirty="0" err="1" smtClean="0"/>
            <a:t>hợp</a:t>
          </a:r>
          <a:r>
            <a:rPr lang="en-US" altLang="en-US" dirty="0" smtClean="0"/>
            <a:t> </a:t>
          </a:r>
          <a:r>
            <a:rPr lang="en-US" altLang="en-US" dirty="0" err="1" smtClean="0"/>
            <a:t>lệ</a:t>
          </a:r>
          <a:r>
            <a:rPr lang="en-US" altLang="en-US" dirty="0" smtClean="0"/>
            <a:t> </a:t>
          </a:r>
          <a:r>
            <a:rPr lang="en-US" altLang="en-US" dirty="0" err="1" smtClean="0"/>
            <a:t>ngay</a:t>
          </a:r>
          <a:r>
            <a:rPr lang="en-US" altLang="en-US" dirty="0" smtClean="0"/>
            <a:t> </a:t>
          </a:r>
          <a:r>
            <a:rPr lang="en-US" altLang="en-US" dirty="0" err="1" smtClean="0"/>
            <a:t>cả</a:t>
          </a:r>
          <a:r>
            <a:rPr lang="en-US" altLang="en-US" dirty="0" smtClean="0"/>
            <a:t> </a:t>
          </a:r>
          <a:r>
            <a:rPr lang="en-US" altLang="en-US" dirty="0" err="1" smtClean="0"/>
            <a:t>khi</a:t>
          </a:r>
          <a:r>
            <a:rPr lang="en-US" altLang="en-US" dirty="0" smtClean="0"/>
            <a:t> </a:t>
          </a:r>
          <a:r>
            <a:rPr lang="en-US" altLang="en-US" dirty="0" err="1" smtClean="0"/>
            <a:t>mà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dirty="0" err="1" smtClean="0"/>
            <a:t>khóa</a:t>
          </a:r>
          <a:r>
            <a:rPr lang="en-US" altLang="en-US" dirty="0" smtClean="0"/>
            <a:t> </a:t>
          </a:r>
          <a:r>
            <a:rPr lang="en-US" altLang="en-US" dirty="0" err="1" smtClean="0"/>
            <a:t>là</a:t>
          </a:r>
          <a:r>
            <a:rPr lang="en-US" altLang="en-US" dirty="0" smtClean="0"/>
            <a:t> </a:t>
          </a:r>
          <a:r>
            <a:rPr lang="en-US" altLang="en-US" dirty="0" err="1" smtClean="0">
              <a:cs typeface="Times New Roman" panose="02020603050405020304" pitchFamily="18" charset="0"/>
            </a:rPr>
            <a:t>int</a:t>
          </a:r>
          <a:endParaRPr lang="en-US" dirty="0"/>
        </a:p>
      </dgm:t>
    </dgm:pt>
    <dgm:pt modelId="{0A02E8AF-97E7-4BD2-94C7-11E55F188237}" type="parTrans" cxnId="{1E7BA094-D873-4CF9-B300-7AEB0851E385}">
      <dgm:prSet/>
      <dgm:spPr/>
      <dgm:t>
        <a:bodyPr/>
        <a:lstStyle/>
        <a:p>
          <a:endParaRPr lang="en-US"/>
        </a:p>
      </dgm:t>
    </dgm:pt>
    <dgm:pt modelId="{AB20E033-321F-488C-8BBF-D29B800DD9E1}" type="sibTrans" cxnId="{1E7BA094-D873-4CF9-B300-7AEB0851E385}">
      <dgm:prSet/>
      <dgm:spPr/>
      <dgm:t>
        <a:bodyPr/>
        <a:lstStyle/>
        <a:p>
          <a:endParaRPr lang="en-US"/>
        </a:p>
      </dgm:t>
    </dgm:pt>
    <dgm:pt modelId="{467D2103-DBD9-468A-8E6F-A03C46954D62}">
      <dgm:prSet phldrT="[Text]"/>
      <dgm:spPr/>
      <dgm:t>
        <a:bodyPr/>
        <a:lstStyle/>
        <a:p>
          <a:r>
            <a:rPr lang="en-US" altLang="en-US" dirty="0" err="1" smtClean="0"/>
            <a:t>Những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dirty="0" err="1" smtClean="0"/>
            <a:t>này</a:t>
          </a:r>
          <a:r>
            <a:rPr lang="en-US" altLang="en-US" dirty="0" smtClean="0"/>
            <a:t> </a:t>
          </a:r>
          <a:r>
            <a:rPr lang="en-US" altLang="en-US" dirty="0" err="1" smtClean="0"/>
            <a:t>có</a:t>
          </a:r>
          <a:r>
            <a:rPr lang="en-US" altLang="en-US" dirty="0" smtClean="0"/>
            <a:t> </a:t>
          </a:r>
          <a:r>
            <a:rPr lang="en-US" altLang="en-US" dirty="0" err="1" smtClean="0"/>
            <a:t>một</a:t>
          </a:r>
          <a:r>
            <a:rPr lang="en-US" altLang="en-US" dirty="0" smtClean="0"/>
            <a:t> ý </a:t>
          </a:r>
          <a:r>
            <a:rPr lang="en-US" altLang="en-US" dirty="0" err="1" smtClean="0"/>
            <a:t>nghĩa</a:t>
          </a:r>
          <a:r>
            <a:rPr lang="en-US" altLang="en-US" dirty="0" smtClean="0"/>
            <a:t> </a:t>
          </a:r>
          <a:r>
            <a:rPr lang="en-US" altLang="en-US" dirty="0" err="1" smtClean="0"/>
            <a:t>đặc</a:t>
          </a:r>
          <a:r>
            <a:rPr lang="en-US" altLang="en-US" dirty="0" smtClean="0"/>
            <a:t> </a:t>
          </a:r>
          <a:r>
            <a:rPr lang="en-US" altLang="en-US" dirty="0" err="1" smtClean="0"/>
            <a:t>biệt</a:t>
          </a:r>
          <a:r>
            <a:rPr lang="en-US" altLang="en-US" dirty="0" smtClean="0"/>
            <a:t> </a:t>
          </a:r>
          <a:r>
            <a:rPr lang="en-US" altLang="en-US" dirty="0" err="1" smtClean="0"/>
            <a:t>trong</a:t>
          </a:r>
          <a:r>
            <a:rPr lang="en-US" altLang="en-US" dirty="0" smtClean="0"/>
            <a:t> </a:t>
          </a:r>
          <a:r>
            <a:rPr lang="en-US" altLang="en-US" dirty="0" err="1" smtClean="0"/>
            <a:t>ngữ</a:t>
          </a:r>
          <a:r>
            <a:rPr lang="en-US" altLang="en-US" dirty="0" smtClean="0"/>
            <a:t> </a:t>
          </a:r>
          <a:r>
            <a:rPr lang="en-US" altLang="en-US" dirty="0" err="1" smtClean="0"/>
            <a:t>cảnh</a:t>
          </a:r>
          <a:r>
            <a:rPr lang="en-US" altLang="en-US" dirty="0" smtClean="0"/>
            <a:t> </a:t>
          </a:r>
          <a:r>
            <a:rPr lang="en-US" altLang="en-US" dirty="0" err="1" smtClean="0"/>
            <a:t>của</a:t>
          </a:r>
          <a:r>
            <a:rPr lang="en-US" altLang="en-US" dirty="0" smtClean="0"/>
            <a:t> </a:t>
          </a:r>
          <a:r>
            <a:rPr lang="en-US" altLang="en-US" dirty="0" err="1" smtClean="0"/>
            <a:t>một</a:t>
          </a:r>
          <a:r>
            <a:rPr lang="en-US" altLang="en-US" dirty="0" smtClean="0"/>
            <a:t> </a:t>
          </a:r>
          <a:r>
            <a:rPr lang="en-US" altLang="en-US" dirty="0" err="1" smtClean="0"/>
            <a:t>ngôn</a:t>
          </a:r>
          <a:r>
            <a:rPr lang="en-US" altLang="en-US" dirty="0" smtClean="0"/>
            <a:t> </a:t>
          </a:r>
          <a:r>
            <a:rPr lang="en-US" altLang="en-US" dirty="0" err="1" smtClean="0"/>
            <a:t>ngữ</a:t>
          </a:r>
          <a:r>
            <a:rPr lang="en-US" altLang="en-US" dirty="0" smtClean="0"/>
            <a:t> </a:t>
          </a:r>
          <a:r>
            <a:rPr lang="en-US" altLang="en-US" dirty="0" err="1" smtClean="0"/>
            <a:t>cụ</a:t>
          </a:r>
          <a:r>
            <a:rPr lang="en-US" altLang="en-US" dirty="0" smtClean="0"/>
            <a:t> </a:t>
          </a:r>
          <a:r>
            <a:rPr lang="en-US" altLang="en-US" dirty="0" err="1" smtClean="0"/>
            <a:t>thể</a:t>
          </a:r>
          <a:endParaRPr lang="en-US" dirty="0"/>
        </a:p>
      </dgm:t>
    </dgm:pt>
    <dgm:pt modelId="{009AB9A6-91E8-4C98-B888-D641D600A64C}" type="sibTrans" cxnId="{E18C800D-6211-42E5-82A9-E043E96BDC5F}">
      <dgm:prSet/>
      <dgm:spPr/>
      <dgm:t>
        <a:bodyPr/>
        <a:lstStyle/>
        <a:p>
          <a:endParaRPr lang="en-US"/>
        </a:p>
      </dgm:t>
    </dgm:pt>
    <dgm:pt modelId="{0726A8B6-8A33-4599-AB32-C09EB3A626E8}" type="parTrans" cxnId="{E18C800D-6211-42E5-82A9-E043E96BDC5F}">
      <dgm:prSet/>
      <dgm:spPr/>
      <dgm:t>
        <a:bodyPr/>
        <a:lstStyle/>
        <a:p>
          <a:endParaRPr lang="en-US"/>
        </a:p>
      </dgm:t>
    </dgm:pt>
    <dgm:pt modelId="{7B028B85-E817-4862-BF1A-677CA30BBBBB}" type="pres">
      <dgm:prSet presAssocID="{EA11A3CB-170F-470A-8513-A2CA36976FA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3B3C67-33A4-4BB0-A17E-0A4685BC57EE}" type="pres">
      <dgm:prSet presAssocID="{D7A91119-9F46-460E-BE7C-B691AD07D834}" presName="composite" presStyleCnt="0"/>
      <dgm:spPr/>
    </dgm:pt>
    <dgm:pt modelId="{DE39B738-C9B3-442E-970C-2E1696487FB9}" type="pres">
      <dgm:prSet presAssocID="{D7A91119-9F46-460E-BE7C-B691AD07D834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D49E8C-F209-497C-A227-7B1A70921F9F}" type="pres">
      <dgm:prSet presAssocID="{D7A91119-9F46-460E-BE7C-B691AD07D834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C860C2-D6F1-4995-A7D6-D8BF66D71527}" type="pres">
      <dgm:prSet presAssocID="{E9DF510A-3006-4008-8880-0C18AC5E61AC}" presName="sp" presStyleCnt="0"/>
      <dgm:spPr/>
    </dgm:pt>
    <dgm:pt modelId="{D5180F60-A71A-4ABD-8617-C400ED08C3B6}" type="pres">
      <dgm:prSet presAssocID="{03251D02-F43F-46A3-945A-132C96FB7C3A}" presName="composite" presStyleCnt="0"/>
      <dgm:spPr/>
    </dgm:pt>
    <dgm:pt modelId="{555F1FD9-5FB3-413C-BF05-2FB446957046}" type="pres">
      <dgm:prSet presAssocID="{03251D02-F43F-46A3-945A-132C96FB7C3A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29BE03-92A2-4452-ABD0-C3E1BAEB2FD7}" type="pres">
      <dgm:prSet presAssocID="{03251D02-F43F-46A3-945A-132C96FB7C3A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A6B94D-0ABB-460B-8D9C-9E5324CE3180}" type="pres">
      <dgm:prSet presAssocID="{04741300-3366-4D79-8605-D40FEC9C91AB}" presName="sp" presStyleCnt="0"/>
      <dgm:spPr/>
    </dgm:pt>
    <dgm:pt modelId="{C2948592-9055-4206-B111-358391F569A2}" type="pres">
      <dgm:prSet presAssocID="{2408A4AA-F72C-4543-B632-D8B5085348E8}" presName="composite" presStyleCnt="0"/>
      <dgm:spPr/>
    </dgm:pt>
    <dgm:pt modelId="{72181EF1-83F3-4F28-8B0B-2DD081FAAD63}" type="pres">
      <dgm:prSet presAssocID="{2408A4AA-F72C-4543-B632-D8B5085348E8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A9EB04-1DBB-4FDE-BC0C-75651B530D9D}" type="pres">
      <dgm:prSet presAssocID="{2408A4AA-F72C-4543-B632-D8B5085348E8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0F6919C-9D08-4F7A-87FE-EFB1317FE9AE}" type="presOf" srcId="{4EC5614D-E309-46F2-87F7-4666F9AD6324}" destId="{B3A9EB04-1DBB-4FDE-BC0C-75651B530D9D}" srcOrd="0" destOrd="0" presId="urn:microsoft.com/office/officeart/2005/8/layout/chevron2"/>
    <dgm:cxn modelId="{7B31D86A-616B-441C-BD93-9BE9112F0223}" srcId="{EA11A3CB-170F-470A-8513-A2CA36976FAC}" destId="{D7A91119-9F46-460E-BE7C-B691AD07D834}" srcOrd="0" destOrd="0" parTransId="{D4419229-762E-4137-A004-67B95DF24EE0}" sibTransId="{E9DF510A-3006-4008-8880-0C18AC5E61AC}"/>
    <dgm:cxn modelId="{53D91D4F-7773-4962-9424-7F7F1867B3A0}" srcId="{2408A4AA-F72C-4543-B632-D8B5085348E8}" destId="{4EC5614D-E309-46F2-87F7-4666F9AD6324}" srcOrd="0" destOrd="0" parTransId="{0C84EEDB-CE14-4607-9219-F0E991A8D8B3}" sibTransId="{C34E9C1D-2A35-4986-9876-46791FA98ECC}"/>
    <dgm:cxn modelId="{707382BE-DBE4-42DB-AEE4-BA9D45E3FE1B}" type="presOf" srcId="{03251D02-F43F-46A3-945A-132C96FB7C3A}" destId="{555F1FD9-5FB3-413C-BF05-2FB446957046}" srcOrd="0" destOrd="0" presId="urn:microsoft.com/office/officeart/2005/8/layout/chevron2"/>
    <dgm:cxn modelId="{7937D5C6-3A49-4A58-B21B-2AD9723D195F}" srcId="{EA11A3CB-170F-470A-8513-A2CA36976FAC}" destId="{03251D02-F43F-46A3-945A-132C96FB7C3A}" srcOrd="1" destOrd="0" parTransId="{3A5F3EBF-EFAA-48A7-A9DB-211E7549BE48}" sibTransId="{04741300-3366-4D79-8605-D40FEC9C91AB}"/>
    <dgm:cxn modelId="{78F20E52-F6F5-4DFA-A73B-320A1FC75849}" type="presOf" srcId="{467D2103-DBD9-468A-8E6F-A03C46954D62}" destId="{3629BE03-92A2-4452-ABD0-C3E1BAEB2FD7}" srcOrd="0" destOrd="0" presId="urn:microsoft.com/office/officeart/2005/8/layout/chevron2"/>
    <dgm:cxn modelId="{E18C800D-6211-42E5-82A9-E043E96BDC5F}" srcId="{03251D02-F43F-46A3-945A-132C96FB7C3A}" destId="{467D2103-DBD9-468A-8E6F-A03C46954D62}" srcOrd="0" destOrd="0" parTransId="{0726A8B6-8A33-4599-AB32-C09EB3A626E8}" sibTransId="{009AB9A6-91E8-4C98-B888-D641D600A64C}"/>
    <dgm:cxn modelId="{2509F737-FB15-45CF-9717-C99022C17E13}" srcId="{D7A91119-9F46-460E-BE7C-B691AD07D834}" destId="{ADD00123-46D3-4DC0-96D6-012F45107387}" srcOrd="0" destOrd="0" parTransId="{B718D6CD-3065-4775-8F9A-A13750D26493}" sibTransId="{4DA08B4E-C812-4DBF-99F6-E82ED0B47F97}"/>
    <dgm:cxn modelId="{A22DB8BA-67C5-42AA-A14C-FE6A4D473BF2}" srcId="{EA11A3CB-170F-470A-8513-A2CA36976FAC}" destId="{2408A4AA-F72C-4543-B632-D8B5085348E8}" srcOrd="2" destOrd="0" parTransId="{C02DD115-6B10-43F7-A866-8C2DB01690A6}" sibTransId="{959192CE-4072-45B5-8186-22312D555577}"/>
    <dgm:cxn modelId="{9BFF0D17-E5EB-4816-ACA7-4696656C0804}" type="presOf" srcId="{2408A4AA-F72C-4543-B632-D8B5085348E8}" destId="{72181EF1-83F3-4F28-8B0B-2DD081FAAD63}" srcOrd="0" destOrd="0" presId="urn:microsoft.com/office/officeart/2005/8/layout/chevron2"/>
    <dgm:cxn modelId="{1E7BA094-D873-4CF9-B300-7AEB0851E385}" srcId="{2408A4AA-F72C-4543-B632-D8B5085348E8}" destId="{2D69B8A9-34FF-4654-A561-0020953E138E}" srcOrd="1" destOrd="0" parTransId="{0A02E8AF-97E7-4BD2-94C7-11E55F188237}" sibTransId="{AB20E033-321F-488C-8BBF-D29B800DD9E1}"/>
    <dgm:cxn modelId="{F4C161D0-D2FC-4B73-8653-ABB3F42B8FA2}" type="presOf" srcId="{EA11A3CB-170F-470A-8513-A2CA36976FAC}" destId="{7B028B85-E817-4862-BF1A-677CA30BBBBB}" srcOrd="0" destOrd="0" presId="urn:microsoft.com/office/officeart/2005/8/layout/chevron2"/>
    <dgm:cxn modelId="{08B6E80A-7D46-4039-91AF-C9D3C9E91D02}" type="presOf" srcId="{D7A91119-9F46-460E-BE7C-B691AD07D834}" destId="{DE39B738-C9B3-442E-970C-2E1696487FB9}" srcOrd="0" destOrd="0" presId="urn:microsoft.com/office/officeart/2005/8/layout/chevron2"/>
    <dgm:cxn modelId="{F5AC19F2-B4F2-4F6B-8E4A-23FB16C4BCE7}" type="presOf" srcId="{2D69B8A9-34FF-4654-A561-0020953E138E}" destId="{B3A9EB04-1DBB-4FDE-BC0C-75651B530D9D}" srcOrd="0" destOrd="1" presId="urn:microsoft.com/office/officeart/2005/8/layout/chevron2"/>
    <dgm:cxn modelId="{86BC8F2D-3184-46B6-BC01-DCF93C5C7F82}" type="presOf" srcId="{ADD00123-46D3-4DC0-96D6-012F45107387}" destId="{E1D49E8C-F209-497C-A227-7B1A70921F9F}" srcOrd="0" destOrd="0" presId="urn:microsoft.com/office/officeart/2005/8/layout/chevron2"/>
    <dgm:cxn modelId="{C11E8D8D-9048-47E3-924A-33DF09EC0A1B}" type="presParOf" srcId="{7B028B85-E817-4862-BF1A-677CA30BBBBB}" destId="{B63B3C67-33A4-4BB0-A17E-0A4685BC57EE}" srcOrd="0" destOrd="0" presId="urn:microsoft.com/office/officeart/2005/8/layout/chevron2"/>
    <dgm:cxn modelId="{F1EDAA23-E5E4-4FDB-A8F8-B5104A45A822}" type="presParOf" srcId="{B63B3C67-33A4-4BB0-A17E-0A4685BC57EE}" destId="{DE39B738-C9B3-442E-970C-2E1696487FB9}" srcOrd="0" destOrd="0" presId="urn:microsoft.com/office/officeart/2005/8/layout/chevron2"/>
    <dgm:cxn modelId="{D698426F-74CE-4836-8252-F8D3BE6B7555}" type="presParOf" srcId="{B63B3C67-33A4-4BB0-A17E-0A4685BC57EE}" destId="{E1D49E8C-F209-497C-A227-7B1A70921F9F}" srcOrd="1" destOrd="0" presId="urn:microsoft.com/office/officeart/2005/8/layout/chevron2"/>
    <dgm:cxn modelId="{1AF9BEB5-7B4E-4936-ABAF-3C5A2131C351}" type="presParOf" srcId="{7B028B85-E817-4862-BF1A-677CA30BBBBB}" destId="{52C860C2-D6F1-4995-A7D6-D8BF66D71527}" srcOrd="1" destOrd="0" presId="urn:microsoft.com/office/officeart/2005/8/layout/chevron2"/>
    <dgm:cxn modelId="{BD8ED3B0-1B90-4090-86F7-103A4E5BDBF5}" type="presParOf" srcId="{7B028B85-E817-4862-BF1A-677CA30BBBBB}" destId="{D5180F60-A71A-4ABD-8617-C400ED08C3B6}" srcOrd="2" destOrd="0" presId="urn:microsoft.com/office/officeart/2005/8/layout/chevron2"/>
    <dgm:cxn modelId="{1C732695-319B-4469-B88C-9BF61B606027}" type="presParOf" srcId="{D5180F60-A71A-4ABD-8617-C400ED08C3B6}" destId="{555F1FD9-5FB3-413C-BF05-2FB446957046}" srcOrd="0" destOrd="0" presId="urn:microsoft.com/office/officeart/2005/8/layout/chevron2"/>
    <dgm:cxn modelId="{03ABAAF1-2332-45FE-BA3D-46C5AE8718E3}" type="presParOf" srcId="{D5180F60-A71A-4ABD-8617-C400ED08C3B6}" destId="{3629BE03-92A2-4452-ABD0-C3E1BAEB2FD7}" srcOrd="1" destOrd="0" presId="urn:microsoft.com/office/officeart/2005/8/layout/chevron2"/>
    <dgm:cxn modelId="{03FA99F1-51E9-4531-93EA-7617C7DCF2B1}" type="presParOf" srcId="{7B028B85-E817-4862-BF1A-677CA30BBBBB}" destId="{F6A6B94D-0ABB-460B-8D9C-9E5324CE3180}" srcOrd="3" destOrd="0" presId="urn:microsoft.com/office/officeart/2005/8/layout/chevron2"/>
    <dgm:cxn modelId="{42FD57AA-0FCB-4C7A-A0DA-265B253866B8}" type="presParOf" srcId="{7B028B85-E817-4862-BF1A-677CA30BBBBB}" destId="{C2948592-9055-4206-B111-358391F569A2}" srcOrd="4" destOrd="0" presId="urn:microsoft.com/office/officeart/2005/8/layout/chevron2"/>
    <dgm:cxn modelId="{731FEEE2-432B-4EF6-BAE7-A0055F2F4994}" type="presParOf" srcId="{C2948592-9055-4206-B111-358391F569A2}" destId="{72181EF1-83F3-4F28-8B0B-2DD081FAAD63}" srcOrd="0" destOrd="0" presId="urn:microsoft.com/office/officeart/2005/8/layout/chevron2"/>
    <dgm:cxn modelId="{0AB47796-3E2B-4C9B-80E5-3BCB1412763B}" type="presParOf" srcId="{C2948592-9055-4206-B111-358391F569A2}" destId="{B3A9EB04-1DBB-4FDE-BC0C-75651B530D9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C505B29-8140-43DD-BCE1-7144F09A704A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93A726F-DBED-45A8-8BBC-D1BCFCA85E16}">
      <dgm:prSet phldrT="[Text]"/>
      <dgm:spPr/>
      <dgm:t>
        <a:bodyPr/>
        <a:lstStyle/>
        <a:p>
          <a:r>
            <a:rPr lang="en-US" dirty="0" smtClean="0"/>
            <a:t>Kiểu </a:t>
          </a:r>
          <a:r>
            <a:rPr lang="en-US" dirty="0" err="1" smtClean="0"/>
            <a:t>dữ</a:t>
          </a:r>
          <a:r>
            <a:rPr lang="en-US" dirty="0" smtClean="0"/>
            <a:t> </a:t>
          </a:r>
          <a:r>
            <a:rPr lang="en-US" dirty="0" err="1" smtClean="0"/>
            <a:t>liệu</a:t>
          </a:r>
          <a:r>
            <a:rPr lang="en-US" dirty="0" smtClean="0"/>
            <a:t> </a:t>
          </a:r>
          <a:r>
            <a:rPr lang="en-US" dirty="0" err="1" smtClean="0"/>
            <a:t>cơ</a:t>
          </a:r>
          <a:r>
            <a:rPr lang="en-US" dirty="0" smtClean="0"/>
            <a:t> </a:t>
          </a:r>
          <a:r>
            <a:rPr lang="en-US" dirty="0" err="1" smtClean="0"/>
            <a:t>bản</a:t>
          </a:r>
          <a:endParaRPr lang="en-US" dirty="0"/>
        </a:p>
      </dgm:t>
    </dgm:pt>
    <dgm:pt modelId="{BE663C35-7CE3-4D22-93B8-FF09DA349FEC}" type="parTrans" cxnId="{3CC445CA-EFB1-48FE-8134-E3F6702FC1C5}">
      <dgm:prSet/>
      <dgm:spPr/>
      <dgm:t>
        <a:bodyPr/>
        <a:lstStyle/>
        <a:p>
          <a:endParaRPr lang="en-US"/>
        </a:p>
      </dgm:t>
    </dgm:pt>
    <dgm:pt modelId="{88968C01-C65A-41C6-8331-C2C2AF4FC0DC}" type="sibTrans" cxnId="{3CC445CA-EFB1-48FE-8134-E3F6702FC1C5}">
      <dgm:prSet/>
      <dgm:spPr/>
      <dgm:t>
        <a:bodyPr/>
        <a:lstStyle/>
        <a:p>
          <a:endParaRPr lang="en-US"/>
        </a:p>
      </dgm:t>
    </dgm:pt>
    <dgm:pt modelId="{D763417A-5C22-4678-83DE-3C1EC0C9D6DF}">
      <dgm:prSet phldrT="[Text]"/>
      <dgm:spPr/>
      <dgm:t>
        <a:bodyPr/>
        <a:lstStyle/>
        <a:p>
          <a:r>
            <a:rPr lang="en-US" smtClean="0"/>
            <a:t>int</a:t>
          </a:r>
          <a:endParaRPr lang="en-US"/>
        </a:p>
      </dgm:t>
    </dgm:pt>
    <dgm:pt modelId="{12D55C05-0D47-4C61-9FED-AFB58B3CF1A8}" type="parTrans" cxnId="{34C95297-9E5B-4A17-9962-A390FF2B4C9F}">
      <dgm:prSet/>
      <dgm:spPr/>
      <dgm:t>
        <a:bodyPr/>
        <a:lstStyle/>
        <a:p>
          <a:endParaRPr lang="en-US"/>
        </a:p>
      </dgm:t>
    </dgm:pt>
    <dgm:pt modelId="{DB4EF839-A670-41D7-9DBD-5BCFB8A56622}" type="sibTrans" cxnId="{34C95297-9E5B-4A17-9962-A390FF2B4C9F}">
      <dgm:prSet/>
      <dgm:spPr/>
      <dgm:t>
        <a:bodyPr/>
        <a:lstStyle/>
        <a:p>
          <a:endParaRPr lang="en-US"/>
        </a:p>
      </dgm:t>
    </dgm:pt>
    <dgm:pt modelId="{9721F24D-C1EA-49C3-9B3A-E4D37DDA178E}">
      <dgm:prSet phldrT="[Text]"/>
      <dgm:spPr/>
      <dgm:t>
        <a:bodyPr/>
        <a:lstStyle/>
        <a:p>
          <a:r>
            <a:rPr lang="en-US" smtClean="0"/>
            <a:t>float</a:t>
          </a:r>
          <a:endParaRPr lang="en-US"/>
        </a:p>
      </dgm:t>
    </dgm:pt>
    <dgm:pt modelId="{59936AA8-DE0D-42D1-BECC-AA9462B7A75B}" type="parTrans" cxnId="{C7D60F22-7E1B-4869-8F23-5EE9177D3F1F}">
      <dgm:prSet/>
      <dgm:spPr/>
      <dgm:t>
        <a:bodyPr/>
        <a:lstStyle/>
        <a:p>
          <a:endParaRPr lang="en-US"/>
        </a:p>
      </dgm:t>
    </dgm:pt>
    <dgm:pt modelId="{E202233F-05C6-4B1F-90FE-F3CEEA827AAE}" type="sibTrans" cxnId="{C7D60F22-7E1B-4869-8F23-5EE9177D3F1F}">
      <dgm:prSet/>
      <dgm:spPr/>
      <dgm:t>
        <a:bodyPr/>
        <a:lstStyle/>
        <a:p>
          <a:endParaRPr lang="en-US"/>
        </a:p>
      </dgm:t>
    </dgm:pt>
    <dgm:pt modelId="{B18499F0-732D-4B86-9ED0-59F55A040BDA}">
      <dgm:prSet/>
      <dgm:spPr/>
      <dgm:t>
        <a:bodyPr/>
        <a:lstStyle/>
        <a:p>
          <a:r>
            <a:rPr lang="en-US" smtClean="0"/>
            <a:t>double</a:t>
          </a:r>
          <a:endParaRPr lang="en-US"/>
        </a:p>
      </dgm:t>
    </dgm:pt>
    <dgm:pt modelId="{A3A50E8C-138F-4837-91C6-737E67BE35F6}" type="parTrans" cxnId="{6904A09A-F34B-451D-8650-4AAC5DEF5987}">
      <dgm:prSet/>
      <dgm:spPr/>
      <dgm:t>
        <a:bodyPr/>
        <a:lstStyle/>
        <a:p>
          <a:endParaRPr lang="en-US"/>
        </a:p>
      </dgm:t>
    </dgm:pt>
    <dgm:pt modelId="{17AE22EA-FADA-485C-A873-8522ACB2DA83}" type="sibTrans" cxnId="{6904A09A-F34B-451D-8650-4AAC5DEF5987}">
      <dgm:prSet/>
      <dgm:spPr/>
      <dgm:t>
        <a:bodyPr/>
        <a:lstStyle/>
        <a:p>
          <a:endParaRPr lang="en-US"/>
        </a:p>
      </dgm:t>
    </dgm:pt>
    <dgm:pt modelId="{3C6E1446-442F-4149-8D7D-D76864534902}">
      <dgm:prSet/>
      <dgm:spPr/>
      <dgm:t>
        <a:bodyPr/>
        <a:lstStyle/>
        <a:p>
          <a:r>
            <a:rPr lang="en-US" smtClean="0"/>
            <a:t>char</a:t>
          </a:r>
          <a:endParaRPr lang="en-US"/>
        </a:p>
      </dgm:t>
    </dgm:pt>
    <dgm:pt modelId="{4B7ED57F-C5A5-405E-989B-37C09F371C16}" type="parTrans" cxnId="{95B49884-9492-4EE0-AA55-46D531E05B50}">
      <dgm:prSet/>
      <dgm:spPr/>
      <dgm:t>
        <a:bodyPr/>
        <a:lstStyle/>
        <a:p>
          <a:endParaRPr lang="en-US"/>
        </a:p>
      </dgm:t>
    </dgm:pt>
    <dgm:pt modelId="{8712FB41-5C9E-435B-BB76-C51BD900AF1B}" type="sibTrans" cxnId="{95B49884-9492-4EE0-AA55-46D531E05B50}">
      <dgm:prSet/>
      <dgm:spPr/>
      <dgm:t>
        <a:bodyPr/>
        <a:lstStyle/>
        <a:p>
          <a:endParaRPr lang="en-US"/>
        </a:p>
      </dgm:t>
    </dgm:pt>
    <dgm:pt modelId="{BC5CCF99-6015-41AE-A79D-F1F2F93D3026}">
      <dgm:prSet/>
      <dgm:spPr/>
      <dgm:t>
        <a:bodyPr/>
        <a:lstStyle/>
        <a:p>
          <a:r>
            <a:rPr lang="en-US" smtClean="0"/>
            <a:t>void</a:t>
          </a:r>
          <a:endParaRPr lang="en-US"/>
        </a:p>
      </dgm:t>
    </dgm:pt>
    <dgm:pt modelId="{BBE53F9D-547E-4BBC-81DA-861BC07127D2}" type="parTrans" cxnId="{BE9FC0EC-8C99-4AD9-9361-1770A1C1B0B2}">
      <dgm:prSet/>
      <dgm:spPr/>
      <dgm:t>
        <a:bodyPr/>
        <a:lstStyle/>
        <a:p>
          <a:endParaRPr lang="en-US"/>
        </a:p>
      </dgm:t>
    </dgm:pt>
    <dgm:pt modelId="{5D629D2D-B47B-40FD-ABB4-FEA710529796}" type="sibTrans" cxnId="{BE9FC0EC-8C99-4AD9-9361-1770A1C1B0B2}">
      <dgm:prSet/>
      <dgm:spPr/>
      <dgm:t>
        <a:bodyPr/>
        <a:lstStyle/>
        <a:p>
          <a:endParaRPr lang="en-US"/>
        </a:p>
      </dgm:t>
    </dgm:pt>
    <dgm:pt modelId="{E98D9D34-9EC0-4D95-9447-A7713B958F71}" type="pres">
      <dgm:prSet presAssocID="{3C505B29-8140-43DD-BCE1-7144F09A704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DD57C94-389E-405F-9FE2-0171631E71A8}" type="pres">
      <dgm:prSet presAssocID="{393A726F-DBED-45A8-8BBC-D1BCFCA85E16}" presName="hierRoot1" presStyleCnt="0"/>
      <dgm:spPr/>
    </dgm:pt>
    <dgm:pt modelId="{1C2723C4-B08E-4479-84C5-F76D3427079E}" type="pres">
      <dgm:prSet presAssocID="{393A726F-DBED-45A8-8BBC-D1BCFCA85E16}" presName="composite" presStyleCnt="0"/>
      <dgm:spPr/>
    </dgm:pt>
    <dgm:pt modelId="{80DBA4C0-8539-44AD-A3A4-BB25D5EC4856}" type="pres">
      <dgm:prSet presAssocID="{393A726F-DBED-45A8-8BBC-D1BCFCA85E16}" presName="background" presStyleLbl="node0" presStyleIdx="0" presStyleCnt="1"/>
      <dgm:spPr/>
    </dgm:pt>
    <dgm:pt modelId="{A99A5392-9475-408D-82D0-C0A7595F6E0F}" type="pres">
      <dgm:prSet presAssocID="{393A726F-DBED-45A8-8BBC-D1BCFCA85E16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EBF56C-07B5-4F60-A6F9-2A204CDEBB16}" type="pres">
      <dgm:prSet presAssocID="{393A726F-DBED-45A8-8BBC-D1BCFCA85E16}" presName="hierChild2" presStyleCnt="0"/>
      <dgm:spPr/>
    </dgm:pt>
    <dgm:pt modelId="{60A354F8-80BD-4179-98FF-BB1562A94FD5}" type="pres">
      <dgm:prSet presAssocID="{12D55C05-0D47-4C61-9FED-AFB58B3CF1A8}" presName="Name10" presStyleLbl="parChTrans1D2" presStyleIdx="0" presStyleCnt="5"/>
      <dgm:spPr/>
      <dgm:t>
        <a:bodyPr/>
        <a:lstStyle/>
        <a:p>
          <a:endParaRPr lang="en-US"/>
        </a:p>
      </dgm:t>
    </dgm:pt>
    <dgm:pt modelId="{08B48C67-25B1-436A-9451-E8E35069B90F}" type="pres">
      <dgm:prSet presAssocID="{D763417A-5C22-4678-83DE-3C1EC0C9D6DF}" presName="hierRoot2" presStyleCnt="0"/>
      <dgm:spPr/>
    </dgm:pt>
    <dgm:pt modelId="{430527EB-E611-4C9D-A5BE-1A92657B90E6}" type="pres">
      <dgm:prSet presAssocID="{D763417A-5C22-4678-83DE-3C1EC0C9D6DF}" presName="composite2" presStyleCnt="0"/>
      <dgm:spPr/>
    </dgm:pt>
    <dgm:pt modelId="{570DB514-8CB7-4B09-9B26-F8E9FEAACBCD}" type="pres">
      <dgm:prSet presAssocID="{D763417A-5C22-4678-83DE-3C1EC0C9D6DF}" presName="background2" presStyleLbl="node2" presStyleIdx="0" presStyleCnt="5"/>
      <dgm:spPr/>
    </dgm:pt>
    <dgm:pt modelId="{6C82B606-0163-41E5-81E9-9B5A6BCEF317}" type="pres">
      <dgm:prSet presAssocID="{D763417A-5C22-4678-83DE-3C1EC0C9D6DF}" presName="text2" presStyleLbl="fgAcc2" presStyleIdx="0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84D098E-4DF3-4497-BDEE-2EB561A14B7F}" type="pres">
      <dgm:prSet presAssocID="{D763417A-5C22-4678-83DE-3C1EC0C9D6DF}" presName="hierChild3" presStyleCnt="0"/>
      <dgm:spPr/>
    </dgm:pt>
    <dgm:pt modelId="{835840F7-1547-4E57-A990-C4DCECD2E712}" type="pres">
      <dgm:prSet presAssocID="{59936AA8-DE0D-42D1-BECC-AA9462B7A75B}" presName="Name10" presStyleLbl="parChTrans1D2" presStyleIdx="1" presStyleCnt="5"/>
      <dgm:spPr/>
      <dgm:t>
        <a:bodyPr/>
        <a:lstStyle/>
        <a:p>
          <a:endParaRPr lang="en-US"/>
        </a:p>
      </dgm:t>
    </dgm:pt>
    <dgm:pt modelId="{B6E67E77-251E-43D5-A926-3F2192EADD9E}" type="pres">
      <dgm:prSet presAssocID="{9721F24D-C1EA-49C3-9B3A-E4D37DDA178E}" presName="hierRoot2" presStyleCnt="0"/>
      <dgm:spPr/>
    </dgm:pt>
    <dgm:pt modelId="{5EB4509D-AE21-4192-B346-EF0A9AEC8F08}" type="pres">
      <dgm:prSet presAssocID="{9721F24D-C1EA-49C3-9B3A-E4D37DDA178E}" presName="composite2" presStyleCnt="0"/>
      <dgm:spPr/>
    </dgm:pt>
    <dgm:pt modelId="{EE91C847-03B8-4EF2-B85C-FB78ED3C04D2}" type="pres">
      <dgm:prSet presAssocID="{9721F24D-C1EA-49C3-9B3A-E4D37DDA178E}" presName="background2" presStyleLbl="node2" presStyleIdx="1" presStyleCnt="5"/>
      <dgm:spPr/>
    </dgm:pt>
    <dgm:pt modelId="{D95C4580-F1B3-413E-8E13-F05098A20B14}" type="pres">
      <dgm:prSet presAssocID="{9721F24D-C1EA-49C3-9B3A-E4D37DDA178E}" presName="text2" presStyleLbl="fgAcc2" presStyleIdx="1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EBDF5FE-E8E8-4174-A9E7-1BF32AE4D341}" type="pres">
      <dgm:prSet presAssocID="{9721F24D-C1EA-49C3-9B3A-E4D37DDA178E}" presName="hierChild3" presStyleCnt="0"/>
      <dgm:spPr/>
    </dgm:pt>
    <dgm:pt modelId="{5949F174-0551-4DD4-A8E9-F83B16B3A55F}" type="pres">
      <dgm:prSet presAssocID="{A3A50E8C-138F-4837-91C6-737E67BE35F6}" presName="Name10" presStyleLbl="parChTrans1D2" presStyleIdx="2" presStyleCnt="5"/>
      <dgm:spPr/>
      <dgm:t>
        <a:bodyPr/>
        <a:lstStyle/>
        <a:p>
          <a:endParaRPr lang="en-US"/>
        </a:p>
      </dgm:t>
    </dgm:pt>
    <dgm:pt modelId="{6BD9205B-3BA2-4706-80DF-882D40D2DBCE}" type="pres">
      <dgm:prSet presAssocID="{B18499F0-732D-4B86-9ED0-59F55A040BDA}" presName="hierRoot2" presStyleCnt="0"/>
      <dgm:spPr/>
    </dgm:pt>
    <dgm:pt modelId="{1724EF4F-3773-4069-B950-02581A4D17D4}" type="pres">
      <dgm:prSet presAssocID="{B18499F0-732D-4B86-9ED0-59F55A040BDA}" presName="composite2" presStyleCnt="0"/>
      <dgm:spPr/>
    </dgm:pt>
    <dgm:pt modelId="{8D57269B-2EFB-4DBB-89ED-F5466C23E177}" type="pres">
      <dgm:prSet presAssocID="{B18499F0-732D-4B86-9ED0-59F55A040BDA}" presName="background2" presStyleLbl="node2" presStyleIdx="2" presStyleCnt="5"/>
      <dgm:spPr/>
    </dgm:pt>
    <dgm:pt modelId="{B838D571-C401-47A1-9621-85CB8D1764FD}" type="pres">
      <dgm:prSet presAssocID="{B18499F0-732D-4B86-9ED0-59F55A040BDA}" presName="text2" presStyleLbl="fgAcc2" presStyleIdx="2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EF8D591-21D2-43F0-9455-B5E184F76FD7}" type="pres">
      <dgm:prSet presAssocID="{B18499F0-732D-4B86-9ED0-59F55A040BDA}" presName="hierChild3" presStyleCnt="0"/>
      <dgm:spPr/>
    </dgm:pt>
    <dgm:pt modelId="{1450FB6C-B887-4732-8B6C-8D954A53AF3C}" type="pres">
      <dgm:prSet presAssocID="{4B7ED57F-C5A5-405E-989B-37C09F371C16}" presName="Name10" presStyleLbl="parChTrans1D2" presStyleIdx="3" presStyleCnt="5"/>
      <dgm:spPr/>
      <dgm:t>
        <a:bodyPr/>
        <a:lstStyle/>
        <a:p>
          <a:endParaRPr lang="en-US"/>
        </a:p>
      </dgm:t>
    </dgm:pt>
    <dgm:pt modelId="{501C5AAC-9559-4660-BF0D-7CF06FFF7E7B}" type="pres">
      <dgm:prSet presAssocID="{3C6E1446-442F-4149-8D7D-D76864534902}" presName="hierRoot2" presStyleCnt="0"/>
      <dgm:spPr/>
    </dgm:pt>
    <dgm:pt modelId="{BA24496F-D1D9-490D-A9D8-B735DE6278B9}" type="pres">
      <dgm:prSet presAssocID="{3C6E1446-442F-4149-8D7D-D76864534902}" presName="composite2" presStyleCnt="0"/>
      <dgm:spPr/>
    </dgm:pt>
    <dgm:pt modelId="{D7042260-1C4B-41CF-9EB2-9964EC500AFE}" type="pres">
      <dgm:prSet presAssocID="{3C6E1446-442F-4149-8D7D-D76864534902}" presName="background2" presStyleLbl="node2" presStyleIdx="3" presStyleCnt="5"/>
      <dgm:spPr/>
    </dgm:pt>
    <dgm:pt modelId="{3E13E953-2F90-43E8-ADCE-B8178FD86470}" type="pres">
      <dgm:prSet presAssocID="{3C6E1446-442F-4149-8D7D-D76864534902}" presName="text2" presStyleLbl="fgAcc2" presStyleIdx="3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98ACB90-330C-4A3F-ABEF-36117BBD885B}" type="pres">
      <dgm:prSet presAssocID="{3C6E1446-442F-4149-8D7D-D76864534902}" presName="hierChild3" presStyleCnt="0"/>
      <dgm:spPr/>
    </dgm:pt>
    <dgm:pt modelId="{7ADA09C0-D7A0-4E9C-83D6-3B40EEFE91A7}" type="pres">
      <dgm:prSet presAssocID="{BBE53F9D-547E-4BBC-81DA-861BC07127D2}" presName="Name10" presStyleLbl="parChTrans1D2" presStyleIdx="4" presStyleCnt="5"/>
      <dgm:spPr/>
      <dgm:t>
        <a:bodyPr/>
        <a:lstStyle/>
        <a:p>
          <a:endParaRPr lang="en-US"/>
        </a:p>
      </dgm:t>
    </dgm:pt>
    <dgm:pt modelId="{993D612B-5728-415D-BA29-7E1F4433DCD3}" type="pres">
      <dgm:prSet presAssocID="{BC5CCF99-6015-41AE-A79D-F1F2F93D3026}" presName="hierRoot2" presStyleCnt="0"/>
      <dgm:spPr/>
    </dgm:pt>
    <dgm:pt modelId="{F430B897-0D27-403D-A8C4-3D4192D7AB29}" type="pres">
      <dgm:prSet presAssocID="{BC5CCF99-6015-41AE-A79D-F1F2F93D3026}" presName="composite2" presStyleCnt="0"/>
      <dgm:spPr/>
    </dgm:pt>
    <dgm:pt modelId="{A1430EF4-2ED6-4FF4-ADB1-B78D03EC474B}" type="pres">
      <dgm:prSet presAssocID="{BC5CCF99-6015-41AE-A79D-F1F2F93D3026}" presName="background2" presStyleLbl="node2" presStyleIdx="4" presStyleCnt="5"/>
      <dgm:spPr/>
    </dgm:pt>
    <dgm:pt modelId="{60539E76-423F-4671-AC5C-073FFE9DD782}" type="pres">
      <dgm:prSet presAssocID="{BC5CCF99-6015-41AE-A79D-F1F2F93D3026}" presName="text2" presStyleLbl="fgAcc2" presStyleIdx="4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3BB2449-FD63-407D-8B45-E9219922CFF5}" type="pres">
      <dgm:prSet presAssocID="{BC5CCF99-6015-41AE-A79D-F1F2F93D3026}" presName="hierChild3" presStyleCnt="0"/>
      <dgm:spPr/>
    </dgm:pt>
  </dgm:ptLst>
  <dgm:cxnLst>
    <dgm:cxn modelId="{6904A09A-F34B-451D-8650-4AAC5DEF5987}" srcId="{393A726F-DBED-45A8-8BBC-D1BCFCA85E16}" destId="{B18499F0-732D-4B86-9ED0-59F55A040BDA}" srcOrd="2" destOrd="0" parTransId="{A3A50E8C-138F-4837-91C6-737E67BE35F6}" sibTransId="{17AE22EA-FADA-485C-A873-8522ACB2DA83}"/>
    <dgm:cxn modelId="{EED8C362-CC4E-468B-A5B5-CBC24EEE637F}" type="presOf" srcId="{4B7ED57F-C5A5-405E-989B-37C09F371C16}" destId="{1450FB6C-B887-4732-8B6C-8D954A53AF3C}" srcOrd="0" destOrd="0" presId="urn:microsoft.com/office/officeart/2005/8/layout/hierarchy1"/>
    <dgm:cxn modelId="{D316DE18-2FF8-4802-B287-622AA07C6DE8}" type="presOf" srcId="{59936AA8-DE0D-42D1-BECC-AA9462B7A75B}" destId="{835840F7-1547-4E57-A990-C4DCECD2E712}" srcOrd="0" destOrd="0" presId="urn:microsoft.com/office/officeart/2005/8/layout/hierarchy1"/>
    <dgm:cxn modelId="{CF7D8ADE-25C9-4F65-853A-BADD4EC24914}" type="presOf" srcId="{3C505B29-8140-43DD-BCE1-7144F09A704A}" destId="{E98D9D34-9EC0-4D95-9447-A7713B958F71}" srcOrd="0" destOrd="0" presId="urn:microsoft.com/office/officeart/2005/8/layout/hierarchy1"/>
    <dgm:cxn modelId="{C7D60F22-7E1B-4869-8F23-5EE9177D3F1F}" srcId="{393A726F-DBED-45A8-8BBC-D1BCFCA85E16}" destId="{9721F24D-C1EA-49C3-9B3A-E4D37DDA178E}" srcOrd="1" destOrd="0" parTransId="{59936AA8-DE0D-42D1-BECC-AA9462B7A75B}" sibTransId="{E202233F-05C6-4B1F-90FE-F3CEEA827AAE}"/>
    <dgm:cxn modelId="{D48FBE40-EE61-47E6-93B5-0F0168DB8E9F}" type="presOf" srcId="{9721F24D-C1EA-49C3-9B3A-E4D37DDA178E}" destId="{D95C4580-F1B3-413E-8E13-F05098A20B14}" srcOrd="0" destOrd="0" presId="urn:microsoft.com/office/officeart/2005/8/layout/hierarchy1"/>
    <dgm:cxn modelId="{95B49884-9492-4EE0-AA55-46D531E05B50}" srcId="{393A726F-DBED-45A8-8BBC-D1BCFCA85E16}" destId="{3C6E1446-442F-4149-8D7D-D76864534902}" srcOrd="3" destOrd="0" parTransId="{4B7ED57F-C5A5-405E-989B-37C09F371C16}" sibTransId="{8712FB41-5C9E-435B-BB76-C51BD900AF1B}"/>
    <dgm:cxn modelId="{2E007781-4A73-4D30-A258-DD2462995D18}" type="presOf" srcId="{BBE53F9D-547E-4BBC-81DA-861BC07127D2}" destId="{7ADA09C0-D7A0-4E9C-83D6-3B40EEFE91A7}" srcOrd="0" destOrd="0" presId="urn:microsoft.com/office/officeart/2005/8/layout/hierarchy1"/>
    <dgm:cxn modelId="{7EB780A6-7CEE-46E4-8102-AD63C6595339}" type="presOf" srcId="{A3A50E8C-138F-4837-91C6-737E67BE35F6}" destId="{5949F174-0551-4DD4-A8E9-F83B16B3A55F}" srcOrd="0" destOrd="0" presId="urn:microsoft.com/office/officeart/2005/8/layout/hierarchy1"/>
    <dgm:cxn modelId="{BE9FC0EC-8C99-4AD9-9361-1770A1C1B0B2}" srcId="{393A726F-DBED-45A8-8BBC-D1BCFCA85E16}" destId="{BC5CCF99-6015-41AE-A79D-F1F2F93D3026}" srcOrd="4" destOrd="0" parTransId="{BBE53F9D-547E-4BBC-81DA-861BC07127D2}" sibTransId="{5D629D2D-B47B-40FD-ABB4-FEA710529796}"/>
    <dgm:cxn modelId="{7EB8ED5F-AC2E-4B85-BF93-E8100D1B3883}" type="presOf" srcId="{3C6E1446-442F-4149-8D7D-D76864534902}" destId="{3E13E953-2F90-43E8-ADCE-B8178FD86470}" srcOrd="0" destOrd="0" presId="urn:microsoft.com/office/officeart/2005/8/layout/hierarchy1"/>
    <dgm:cxn modelId="{34C95297-9E5B-4A17-9962-A390FF2B4C9F}" srcId="{393A726F-DBED-45A8-8BBC-D1BCFCA85E16}" destId="{D763417A-5C22-4678-83DE-3C1EC0C9D6DF}" srcOrd="0" destOrd="0" parTransId="{12D55C05-0D47-4C61-9FED-AFB58B3CF1A8}" sibTransId="{DB4EF839-A670-41D7-9DBD-5BCFB8A56622}"/>
    <dgm:cxn modelId="{7F249983-EAC0-44CE-9AFB-AEBD152A32D7}" type="presOf" srcId="{393A726F-DBED-45A8-8BBC-D1BCFCA85E16}" destId="{A99A5392-9475-408D-82D0-C0A7595F6E0F}" srcOrd="0" destOrd="0" presId="urn:microsoft.com/office/officeart/2005/8/layout/hierarchy1"/>
    <dgm:cxn modelId="{4DB06440-3A9B-4D8A-AA87-CE3B84272BA1}" type="presOf" srcId="{BC5CCF99-6015-41AE-A79D-F1F2F93D3026}" destId="{60539E76-423F-4671-AC5C-073FFE9DD782}" srcOrd="0" destOrd="0" presId="urn:microsoft.com/office/officeart/2005/8/layout/hierarchy1"/>
    <dgm:cxn modelId="{E2862DA5-5E45-4F63-B9A8-F9D1E7A02E02}" type="presOf" srcId="{12D55C05-0D47-4C61-9FED-AFB58B3CF1A8}" destId="{60A354F8-80BD-4179-98FF-BB1562A94FD5}" srcOrd="0" destOrd="0" presId="urn:microsoft.com/office/officeart/2005/8/layout/hierarchy1"/>
    <dgm:cxn modelId="{3CC445CA-EFB1-48FE-8134-E3F6702FC1C5}" srcId="{3C505B29-8140-43DD-BCE1-7144F09A704A}" destId="{393A726F-DBED-45A8-8BBC-D1BCFCA85E16}" srcOrd="0" destOrd="0" parTransId="{BE663C35-7CE3-4D22-93B8-FF09DA349FEC}" sibTransId="{88968C01-C65A-41C6-8331-C2C2AF4FC0DC}"/>
    <dgm:cxn modelId="{E687AAA9-5A8E-409C-A698-A03DB98D8717}" type="presOf" srcId="{D763417A-5C22-4678-83DE-3C1EC0C9D6DF}" destId="{6C82B606-0163-41E5-81E9-9B5A6BCEF317}" srcOrd="0" destOrd="0" presId="urn:microsoft.com/office/officeart/2005/8/layout/hierarchy1"/>
    <dgm:cxn modelId="{523FA20D-4C58-4D95-8783-9C5AB9F6AB90}" type="presOf" srcId="{B18499F0-732D-4B86-9ED0-59F55A040BDA}" destId="{B838D571-C401-47A1-9621-85CB8D1764FD}" srcOrd="0" destOrd="0" presId="urn:microsoft.com/office/officeart/2005/8/layout/hierarchy1"/>
    <dgm:cxn modelId="{55786108-B54B-4566-A303-78103946FBE8}" type="presParOf" srcId="{E98D9D34-9EC0-4D95-9447-A7713B958F71}" destId="{4DD57C94-389E-405F-9FE2-0171631E71A8}" srcOrd="0" destOrd="0" presId="urn:microsoft.com/office/officeart/2005/8/layout/hierarchy1"/>
    <dgm:cxn modelId="{3C17D81F-CEA2-4117-A7E4-54E50AEAF36F}" type="presParOf" srcId="{4DD57C94-389E-405F-9FE2-0171631E71A8}" destId="{1C2723C4-B08E-4479-84C5-F76D3427079E}" srcOrd="0" destOrd="0" presId="urn:microsoft.com/office/officeart/2005/8/layout/hierarchy1"/>
    <dgm:cxn modelId="{27400D80-A571-43A6-B729-33178C00B21F}" type="presParOf" srcId="{1C2723C4-B08E-4479-84C5-F76D3427079E}" destId="{80DBA4C0-8539-44AD-A3A4-BB25D5EC4856}" srcOrd="0" destOrd="0" presId="urn:microsoft.com/office/officeart/2005/8/layout/hierarchy1"/>
    <dgm:cxn modelId="{9E75CC43-76B5-41E9-8F6F-F1EA97D48CD3}" type="presParOf" srcId="{1C2723C4-B08E-4479-84C5-F76D3427079E}" destId="{A99A5392-9475-408D-82D0-C0A7595F6E0F}" srcOrd="1" destOrd="0" presId="urn:microsoft.com/office/officeart/2005/8/layout/hierarchy1"/>
    <dgm:cxn modelId="{76DD0B04-724D-4EA0-B378-F2843BE75BD7}" type="presParOf" srcId="{4DD57C94-389E-405F-9FE2-0171631E71A8}" destId="{56EBF56C-07B5-4F60-A6F9-2A204CDEBB16}" srcOrd="1" destOrd="0" presId="urn:microsoft.com/office/officeart/2005/8/layout/hierarchy1"/>
    <dgm:cxn modelId="{87846CAF-F28F-4284-A8EF-86E477AF1505}" type="presParOf" srcId="{56EBF56C-07B5-4F60-A6F9-2A204CDEBB16}" destId="{60A354F8-80BD-4179-98FF-BB1562A94FD5}" srcOrd="0" destOrd="0" presId="urn:microsoft.com/office/officeart/2005/8/layout/hierarchy1"/>
    <dgm:cxn modelId="{722D4EE4-1DC6-400B-AF64-F2EE46E4FDD0}" type="presParOf" srcId="{56EBF56C-07B5-4F60-A6F9-2A204CDEBB16}" destId="{08B48C67-25B1-436A-9451-E8E35069B90F}" srcOrd="1" destOrd="0" presId="urn:microsoft.com/office/officeart/2005/8/layout/hierarchy1"/>
    <dgm:cxn modelId="{9414A966-98C8-4E93-BC27-75D5C66BEDAF}" type="presParOf" srcId="{08B48C67-25B1-436A-9451-E8E35069B90F}" destId="{430527EB-E611-4C9D-A5BE-1A92657B90E6}" srcOrd="0" destOrd="0" presId="urn:microsoft.com/office/officeart/2005/8/layout/hierarchy1"/>
    <dgm:cxn modelId="{7096F8C4-8DAA-41EC-A555-3861889F9DB9}" type="presParOf" srcId="{430527EB-E611-4C9D-A5BE-1A92657B90E6}" destId="{570DB514-8CB7-4B09-9B26-F8E9FEAACBCD}" srcOrd="0" destOrd="0" presId="urn:microsoft.com/office/officeart/2005/8/layout/hierarchy1"/>
    <dgm:cxn modelId="{F7BC6C79-4060-4AAF-A165-FDC90D4D80C2}" type="presParOf" srcId="{430527EB-E611-4C9D-A5BE-1A92657B90E6}" destId="{6C82B606-0163-41E5-81E9-9B5A6BCEF317}" srcOrd="1" destOrd="0" presId="urn:microsoft.com/office/officeart/2005/8/layout/hierarchy1"/>
    <dgm:cxn modelId="{7DF533E4-4DFE-490F-B967-501F7B38DE7B}" type="presParOf" srcId="{08B48C67-25B1-436A-9451-E8E35069B90F}" destId="{084D098E-4DF3-4497-BDEE-2EB561A14B7F}" srcOrd="1" destOrd="0" presId="urn:microsoft.com/office/officeart/2005/8/layout/hierarchy1"/>
    <dgm:cxn modelId="{FBB25B6D-1EE6-4B9F-9D1F-49C3C5E79EDC}" type="presParOf" srcId="{56EBF56C-07B5-4F60-A6F9-2A204CDEBB16}" destId="{835840F7-1547-4E57-A990-C4DCECD2E712}" srcOrd="2" destOrd="0" presId="urn:microsoft.com/office/officeart/2005/8/layout/hierarchy1"/>
    <dgm:cxn modelId="{32ABDCFE-8D38-44B3-8E7A-5141980AAF6E}" type="presParOf" srcId="{56EBF56C-07B5-4F60-A6F9-2A204CDEBB16}" destId="{B6E67E77-251E-43D5-A926-3F2192EADD9E}" srcOrd="3" destOrd="0" presId="urn:microsoft.com/office/officeart/2005/8/layout/hierarchy1"/>
    <dgm:cxn modelId="{D383F476-8BAD-4636-89CD-470BF3EDEC8B}" type="presParOf" srcId="{B6E67E77-251E-43D5-A926-3F2192EADD9E}" destId="{5EB4509D-AE21-4192-B346-EF0A9AEC8F08}" srcOrd="0" destOrd="0" presId="urn:microsoft.com/office/officeart/2005/8/layout/hierarchy1"/>
    <dgm:cxn modelId="{58FF2C78-D9BF-416F-B33D-DBB8C167EEBF}" type="presParOf" srcId="{5EB4509D-AE21-4192-B346-EF0A9AEC8F08}" destId="{EE91C847-03B8-4EF2-B85C-FB78ED3C04D2}" srcOrd="0" destOrd="0" presId="urn:microsoft.com/office/officeart/2005/8/layout/hierarchy1"/>
    <dgm:cxn modelId="{F3F410DE-C8D1-4AB5-8CDB-E2075D7E9E16}" type="presParOf" srcId="{5EB4509D-AE21-4192-B346-EF0A9AEC8F08}" destId="{D95C4580-F1B3-413E-8E13-F05098A20B14}" srcOrd="1" destOrd="0" presId="urn:microsoft.com/office/officeart/2005/8/layout/hierarchy1"/>
    <dgm:cxn modelId="{2F80ECD2-6B0C-48BC-A47E-EA8E36A1845B}" type="presParOf" srcId="{B6E67E77-251E-43D5-A926-3F2192EADD9E}" destId="{AEBDF5FE-E8E8-4174-A9E7-1BF32AE4D341}" srcOrd="1" destOrd="0" presId="urn:microsoft.com/office/officeart/2005/8/layout/hierarchy1"/>
    <dgm:cxn modelId="{2C7A9E28-A0B0-40FE-898A-AB2B79382BD3}" type="presParOf" srcId="{56EBF56C-07B5-4F60-A6F9-2A204CDEBB16}" destId="{5949F174-0551-4DD4-A8E9-F83B16B3A55F}" srcOrd="4" destOrd="0" presId="urn:microsoft.com/office/officeart/2005/8/layout/hierarchy1"/>
    <dgm:cxn modelId="{941EB8FC-EEEB-4E85-A9CD-34AAD413FDBF}" type="presParOf" srcId="{56EBF56C-07B5-4F60-A6F9-2A204CDEBB16}" destId="{6BD9205B-3BA2-4706-80DF-882D40D2DBCE}" srcOrd="5" destOrd="0" presId="urn:microsoft.com/office/officeart/2005/8/layout/hierarchy1"/>
    <dgm:cxn modelId="{1BD744F7-A7F8-4C1F-AFE6-31F3E68ECC07}" type="presParOf" srcId="{6BD9205B-3BA2-4706-80DF-882D40D2DBCE}" destId="{1724EF4F-3773-4069-B950-02581A4D17D4}" srcOrd="0" destOrd="0" presId="urn:microsoft.com/office/officeart/2005/8/layout/hierarchy1"/>
    <dgm:cxn modelId="{7E7A5ED9-1418-4138-90FD-9BF86F59F27B}" type="presParOf" srcId="{1724EF4F-3773-4069-B950-02581A4D17D4}" destId="{8D57269B-2EFB-4DBB-89ED-F5466C23E177}" srcOrd="0" destOrd="0" presId="urn:microsoft.com/office/officeart/2005/8/layout/hierarchy1"/>
    <dgm:cxn modelId="{F9044290-F3BC-41CB-B633-749C96805B54}" type="presParOf" srcId="{1724EF4F-3773-4069-B950-02581A4D17D4}" destId="{B838D571-C401-47A1-9621-85CB8D1764FD}" srcOrd="1" destOrd="0" presId="urn:microsoft.com/office/officeart/2005/8/layout/hierarchy1"/>
    <dgm:cxn modelId="{3C90BB34-780B-40AF-81ED-DE4079188037}" type="presParOf" srcId="{6BD9205B-3BA2-4706-80DF-882D40D2DBCE}" destId="{BEF8D591-21D2-43F0-9455-B5E184F76FD7}" srcOrd="1" destOrd="0" presId="urn:microsoft.com/office/officeart/2005/8/layout/hierarchy1"/>
    <dgm:cxn modelId="{3CE96A25-A3DC-48F0-9AB1-90280892EF6D}" type="presParOf" srcId="{56EBF56C-07B5-4F60-A6F9-2A204CDEBB16}" destId="{1450FB6C-B887-4732-8B6C-8D954A53AF3C}" srcOrd="6" destOrd="0" presId="urn:microsoft.com/office/officeart/2005/8/layout/hierarchy1"/>
    <dgm:cxn modelId="{12FFAC66-CECD-48FA-B680-8A6432273F32}" type="presParOf" srcId="{56EBF56C-07B5-4F60-A6F9-2A204CDEBB16}" destId="{501C5AAC-9559-4660-BF0D-7CF06FFF7E7B}" srcOrd="7" destOrd="0" presId="urn:microsoft.com/office/officeart/2005/8/layout/hierarchy1"/>
    <dgm:cxn modelId="{8852419C-4490-4C48-93DB-BDE5B5FB76CB}" type="presParOf" srcId="{501C5AAC-9559-4660-BF0D-7CF06FFF7E7B}" destId="{BA24496F-D1D9-490D-A9D8-B735DE6278B9}" srcOrd="0" destOrd="0" presId="urn:microsoft.com/office/officeart/2005/8/layout/hierarchy1"/>
    <dgm:cxn modelId="{3DD5B158-598B-45DA-9FA5-1633DB65D9E3}" type="presParOf" srcId="{BA24496F-D1D9-490D-A9D8-B735DE6278B9}" destId="{D7042260-1C4B-41CF-9EB2-9964EC500AFE}" srcOrd="0" destOrd="0" presId="urn:microsoft.com/office/officeart/2005/8/layout/hierarchy1"/>
    <dgm:cxn modelId="{F3094DFB-0DC6-43E0-ABE5-ECACF2641C68}" type="presParOf" srcId="{BA24496F-D1D9-490D-A9D8-B735DE6278B9}" destId="{3E13E953-2F90-43E8-ADCE-B8178FD86470}" srcOrd="1" destOrd="0" presId="urn:microsoft.com/office/officeart/2005/8/layout/hierarchy1"/>
    <dgm:cxn modelId="{BD7B1F39-665F-487A-8D0B-33F786C45AFC}" type="presParOf" srcId="{501C5AAC-9559-4660-BF0D-7CF06FFF7E7B}" destId="{398ACB90-330C-4A3F-ABEF-36117BBD885B}" srcOrd="1" destOrd="0" presId="urn:microsoft.com/office/officeart/2005/8/layout/hierarchy1"/>
    <dgm:cxn modelId="{B46C6E4F-868A-44B1-80E5-D0571174B916}" type="presParOf" srcId="{56EBF56C-07B5-4F60-A6F9-2A204CDEBB16}" destId="{7ADA09C0-D7A0-4E9C-83D6-3B40EEFE91A7}" srcOrd="8" destOrd="0" presId="urn:microsoft.com/office/officeart/2005/8/layout/hierarchy1"/>
    <dgm:cxn modelId="{C2EEB265-AFF6-4109-A1CF-A59DA9FDA104}" type="presParOf" srcId="{56EBF56C-07B5-4F60-A6F9-2A204CDEBB16}" destId="{993D612B-5728-415D-BA29-7E1F4433DCD3}" srcOrd="9" destOrd="0" presId="urn:microsoft.com/office/officeart/2005/8/layout/hierarchy1"/>
    <dgm:cxn modelId="{24980D34-CA2D-4619-9079-B352E703274A}" type="presParOf" srcId="{993D612B-5728-415D-BA29-7E1F4433DCD3}" destId="{F430B897-0D27-403D-A8C4-3D4192D7AB29}" srcOrd="0" destOrd="0" presId="urn:microsoft.com/office/officeart/2005/8/layout/hierarchy1"/>
    <dgm:cxn modelId="{B7CD919D-2862-4E6B-903C-9C22E8CEC780}" type="presParOf" srcId="{F430B897-0D27-403D-A8C4-3D4192D7AB29}" destId="{A1430EF4-2ED6-4FF4-ADB1-B78D03EC474B}" srcOrd="0" destOrd="0" presId="urn:microsoft.com/office/officeart/2005/8/layout/hierarchy1"/>
    <dgm:cxn modelId="{5338757E-2760-48CB-8189-3D3A687DEA2E}" type="presParOf" srcId="{F430B897-0D27-403D-A8C4-3D4192D7AB29}" destId="{60539E76-423F-4671-AC5C-073FFE9DD782}" srcOrd="1" destOrd="0" presId="urn:microsoft.com/office/officeart/2005/8/layout/hierarchy1"/>
    <dgm:cxn modelId="{936411A2-82A7-45A9-8C88-55B94572A30F}" type="presParOf" srcId="{993D612B-5728-415D-BA29-7E1F4433DCD3}" destId="{13BB2449-FD63-407D-8B45-E9219922CFF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C1B5784-171A-465C-965E-8DB6BD494ACF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F8C72B-A232-4ECE-9D1E-1AF0F52A43CF}">
      <dgm:prSet phldrT="[Text]" phldr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endParaRPr lang="en-US"/>
        </a:p>
      </dgm:t>
    </dgm:pt>
    <dgm:pt modelId="{73B793AA-F992-44CF-988B-6ACD03689701}" type="parTrans" cxnId="{5162FD0A-8A94-466F-869E-33DB5711BCF5}">
      <dgm:prSet/>
      <dgm:spPr/>
      <dgm:t>
        <a:bodyPr/>
        <a:lstStyle/>
        <a:p>
          <a:endParaRPr lang="en-US"/>
        </a:p>
      </dgm:t>
    </dgm:pt>
    <dgm:pt modelId="{F1028289-8396-4DE0-A181-EF2988A27DD8}" type="sibTrans" cxnId="{5162FD0A-8A94-466F-869E-33DB5711BCF5}">
      <dgm:prSet/>
      <dgm:spPr/>
      <dgm:t>
        <a:bodyPr/>
        <a:lstStyle/>
        <a:p>
          <a:endParaRPr lang="en-US"/>
        </a:p>
      </dgm:t>
    </dgm:pt>
    <dgm:pt modelId="{E24CFDBE-B849-488E-BFE3-4D2E92629412}">
      <dgm:prSet phldrT="[Text]" custT="1"/>
      <dgm:spPr/>
      <dgm:t>
        <a:bodyPr/>
        <a:lstStyle/>
        <a:p>
          <a:r>
            <a:rPr lang="en-US" altLang="en-US" sz="2800" smtClean="0"/>
            <a:t>Lưu trữ dữ liệu số</a:t>
          </a:r>
          <a:endParaRPr lang="en-US" sz="2800"/>
        </a:p>
      </dgm:t>
    </dgm:pt>
    <dgm:pt modelId="{7B7E68DF-7697-4519-8EFA-85B0AAE98E9B}" type="parTrans" cxnId="{13F50912-D1A3-4B78-AF6C-F7CA4C43C1DE}">
      <dgm:prSet/>
      <dgm:spPr/>
      <dgm:t>
        <a:bodyPr/>
        <a:lstStyle/>
        <a:p>
          <a:endParaRPr lang="en-US"/>
        </a:p>
      </dgm:t>
    </dgm:pt>
    <dgm:pt modelId="{4EA62B9D-0562-4CC9-A1A5-1E7906DA66B8}" type="sibTrans" cxnId="{13F50912-D1A3-4B78-AF6C-F7CA4C43C1DE}">
      <dgm:prSet/>
      <dgm:spPr/>
      <dgm:t>
        <a:bodyPr/>
        <a:lstStyle/>
        <a:p>
          <a:endParaRPr lang="en-US"/>
        </a:p>
      </dgm:t>
    </dgm:pt>
    <dgm:pt modelId="{FBA96BF7-F7E5-4E79-85F0-92F4E80B184B}">
      <dgm:prSet phldrT="[Text]" custT="1"/>
      <dgm:spPr/>
      <dgm:t>
        <a:bodyPr/>
        <a:lstStyle/>
        <a:p>
          <a:r>
            <a:rPr lang="en-US" sz="2800" smtClean="0"/>
            <a:t>Khai báo: </a:t>
          </a:r>
          <a:r>
            <a:rPr lang="en-US" altLang="en-US" sz="2800" b="1" smtClean="0">
              <a:cs typeface="Times New Roman" panose="02020603050405020304" pitchFamily="18" charset="0"/>
            </a:rPr>
            <a:t>int varName;</a:t>
          </a:r>
          <a:endParaRPr lang="en-US" sz="2800"/>
        </a:p>
      </dgm:t>
    </dgm:pt>
    <dgm:pt modelId="{07043539-86BD-479F-A0FB-88F15E200338}" type="parTrans" cxnId="{E97FF234-B201-4C05-B7BE-BEE4A8691179}">
      <dgm:prSet/>
      <dgm:spPr/>
      <dgm:t>
        <a:bodyPr/>
        <a:lstStyle/>
        <a:p>
          <a:endParaRPr lang="en-US"/>
        </a:p>
      </dgm:t>
    </dgm:pt>
    <dgm:pt modelId="{B105FB53-9367-4273-B5EF-D01D53639416}" type="sibTrans" cxnId="{E97FF234-B201-4C05-B7BE-BEE4A8691179}">
      <dgm:prSet/>
      <dgm:spPr/>
      <dgm:t>
        <a:bodyPr/>
        <a:lstStyle/>
        <a:p>
          <a:endParaRPr lang="en-US"/>
        </a:p>
      </dgm:t>
    </dgm:pt>
    <dgm:pt modelId="{6B4CC4EA-E5F5-4C8E-B6B8-075A2163B2E3}">
      <dgm:prSet phldrT="[Text]" phldr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80F327E1-1B23-4BAE-850F-0E1B18875707}" type="parTrans" cxnId="{57BD4C86-0684-41AD-8BD2-111D7C0EB8BA}">
      <dgm:prSet/>
      <dgm:spPr/>
      <dgm:t>
        <a:bodyPr/>
        <a:lstStyle/>
        <a:p>
          <a:endParaRPr lang="en-US"/>
        </a:p>
      </dgm:t>
    </dgm:pt>
    <dgm:pt modelId="{23FBE37F-B8A9-41D8-85E3-CA7B513511E7}" type="sibTrans" cxnId="{57BD4C86-0684-41AD-8BD2-111D7C0EB8BA}">
      <dgm:prSet/>
      <dgm:spPr/>
      <dgm:t>
        <a:bodyPr/>
        <a:lstStyle/>
        <a:p>
          <a:endParaRPr lang="en-US"/>
        </a:p>
      </dgm:t>
    </dgm:pt>
    <dgm:pt modelId="{592C5997-879D-451A-84DC-5272341481C6}">
      <dgm:prSet phldrT="[Text]" custT="1"/>
      <dgm:spPr/>
      <dgm:t>
        <a:bodyPr/>
        <a:lstStyle/>
        <a:p>
          <a:r>
            <a:rPr lang="en-US" altLang="en-US" sz="2800" dirty="0" smtClean="0"/>
            <a:t>Không </a:t>
          </a:r>
          <a:r>
            <a:rPr lang="en-US" altLang="en-US" sz="2800" dirty="0" err="1" smtClean="0"/>
            <a:t>thể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lưu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trữ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bất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cứ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kiểu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dữ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liệu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nào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khác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như</a:t>
          </a:r>
          <a:r>
            <a:rPr lang="en-US" altLang="en-US" sz="2800" dirty="0" smtClean="0"/>
            <a:t> </a:t>
          </a:r>
          <a:r>
            <a:rPr lang="en-US" altLang="en-US" sz="2800" dirty="0" smtClean="0">
              <a:cs typeface="Times New Roman" panose="02020603050405020304" pitchFamily="18" charset="0"/>
            </a:rPr>
            <a:t>“Alan” </a:t>
          </a:r>
          <a:r>
            <a:rPr lang="en-US" altLang="en-US" sz="2800" dirty="0" err="1" smtClean="0">
              <a:cs typeface="Times New Roman" panose="02020603050405020304" pitchFamily="18" charset="0"/>
            </a:rPr>
            <a:t>hoặc</a:t>
          </a:r>
          <a:r>
            <a:rPr lang="en-US" altLang="en-US" sz="2800" dirty="0" smtClean="0">
              <a:cs typeface="Times New Roman" panose="02020603050405020304" pitchFamily="18" charset="0"/>
            </a:rPr>
            <a:t> “</a:t>
          </a:r>
          <a:r>
            <a:rPr lang="en-US" altLang="en-US" sz="2800" dirty="0" err="1" smtClean="0">
              <a:cs typeface="Times New Roman" panose="02020603050405020304" pitchFamily="18" charset="0"/>
            </a:rPr>
            <a:t>abc</a:t>
          </a:r>
          <a:r>
            <a:rPr lang="en-US" altLang="en-US" sz="2800" dirty="0" smtClean="0">
              <a:cs typeface="Times New Roman" panose="02020603050405020304" pitchFamily="18" charset="0"/>
            </a:rPr>
            <a:t>”</a:t>
          </a:r>
          <a:endParaRPr lang="en-US" sz="2800" dirty="0"/>
        </a:p>
      </dgm:t>
    </dgm:pt>
    <dgm:pt modelId="{DDCF0826-F04E-491A-9372-7948579F9503}" type="parTrans" cxnId="{8F2AB82F-F637-49A7-A376-A90B5A6264C4}">
      <dgm:prSet/>
      <dgm:spPr/>
      <dgm:t>
        <a:bodyPr/>
        <a:lstStyle/>
        <a:p>
          <a:endParaRPr lang="en-US"/>
        </a:p>
      </dgm:t>
    </dgm:pt>
    <dgm:pt modelId="{CA273500-70CB-42B8-A845-7DA5E5E4FD32}" type="sibTrans" cxnId="{8F2AB82F-F637-49A7-A376-A90B5A6264C4}">
      <dgm:prSet/>
      <dgm:spPr/>
      <dgm:t>
        <a:bodyPr/>
        <a:lstStyle/>
        <a:p>
          <a:endParaRPr lang="en-US"/>
        </a:p>
      </dgm:t>
    </dgm:pt>
    <dgm:pt modelId="{1DDE342D-FEAB-4033-B44F-3DF0F2B47537}">
      <dgm:prSet phldrT="[Text]" phldr="1"/>
      <dgm:spPr>
        <a:solidFill>
          <a:schemeClr val="accent4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4AE8BADC-D383-40FC-81A9-1448A158A89E}" type="parTrans" cxnId="{69BCBC8C-F735-4428-98B5-D3F33DB6A21E}">
      <dgm:prSet/>
      <dgm:spPr/>
      <dgm:t>
        <a:bodyPr/>
        <a:lstStyle/>
        <a:p>
          <a:endParaRPr lang="en-US"/>
        </a:p>
      </dgm:t>
    </dgm:pt>
    <dgm:pt modelId="{FC74D7A6-12BE-4A24-844B-D86899C05DAC}" type="sibTrans" cxnId="{69BCBC8C-F735-4428-98B5-D3F33DB6A21E}">
      <dgm:prSet/>
      <dgm:spPr/>
      <dgm:t>
        <a:bodyPr/>
        <a:lstStyle/>
        <a:p>
          <a:endParaRPr lang="en-US"/>
        </a:p>
      </dgm:t>
    </dgm:pt>
    <dgm:pt modelId="{44CBA8D4-FCD3-441A-B7BD-648F3D55336E}">
      <dgm:prSet phldrT="[Text]" custT="1"/>
      <dgm:spPr/>
      <dgm:t>
        <a:bodyPr/>
        <a:lstStyle/>
        <a:p>
          <a:r>
            <a:rPr lang="en-US" altLang="en-US" sz="2800" smtClean="0">
              <a:cs typeface="Times New Roman" panose="02020603050405020304" pitchFamily="18" charset="0"/>
            </a:rPr>
            <a:t>Chi</a:t>
          </a:r>
          <a:r>
            <a:rPr lang="en-GB" altLang="en-US" sz="2800" smtClean="0"/>
            <a:t>ế</a:t>
          </a:r>
          <a:r>
            <a:rPr lang="en-US" altLang="en-US" sz="2800" smtClean="0">
              <a:cs typeface="Times New Roman" panose="02020603050405020304" pitchFamily="18" charset="0"/>
            </a:rPr>
            <a:t>m 16 bits (2 bytes) </a:t>
          </a:r>
          <a:r>
            <a:rPr lang="en-US" altLang="en-US" sz="2800" smtClean="0"/>
            <a:t>bộ nhớ</a:t>
          </a:r>
          <a:endParaRPr lang="en-US" sz="2800"/>
        </a:p>
      </dgm:t>
    </dgm:pt>
    <dgm:pt modelId="{1A4BC556-130E-4228-BEA4-DEE37997F323}" type="parTrans" cxnId="{A32D6934-8E93-46E9-B22E-B1BDBD82C334}">
      <dgm:prSet/>
      <dgm:spPr/>
      <dgm:t>
        <a:bodyPr/>
        <a:lstStyle/>
        <a:p>
          <a:endParaRPr lang="en-US"/>
        </a:p>
      </dgm:t>
    </dgm:pt>
    <dgm:pt modelId="{9640C566-DF71-484F-B0B0-24719C93731C}" type="sibTrans" cxnId="{A32D6934-8E93-46E9-B22E-B1BDBD82C334}">
      <dgm:prSet/>
      <dgm:spPr/>
      <dgm:t>
        <a:bodyPr/>
        <a:lstStyle/>
        <a:p>
          <a:endParaRPr lang="en-US"/>
        </a:p>
      </dgm:t>
    </dgm:pt>
    <dgm:pt modelId="{25C13213-1CB9-4B29-8B23-AAAA9569A633}">
      <dgm:prSet phldrT="[Text]" custT="1"/>
      <dgm:spPr/>
      <dgm:t>
        <a:bodyPr/>
        <a:lstStyle/>
        <a:p>
          <a:r>
            <a:rPr lang="en-US" altLang="en-US" sz="2800" dirty="0" err="1" smtClean="0">
              <a:cs typeface="Times New Roman" panose="02020603050405020304" pitchFamily="18" charset="0"/>
            </a:rPr>
            <a:t>Biểu</a:t>
          </a:r>
          <a:r>
            <a:rPr lang="en-US" altLang="en-US" sz="2800" dirty="0" smtClean="0">
              <a:cs typeface="Times New Roman" panose="02020603050405020304" pitchFamily="18" charset="0"/>
            </a:rPr>
            <a:t> </a:t>
          </a:r>
          <a:r>
            <a:rPr lang="en-US" altLang="en-US" sz="2800" dirty="0" err="1" smtClean="0">
              <a:cs typeface="Times New Roman" panose="02020603050405020304" pitchFamily="18" charset="0"/>
            </a:rPr>
            <a:t>diễn</a:t>
          </a:r>
          <a:r>
            <a:rPr lang="en-US" altLang="en-US" sz="2800" dirty="0" smtClean="0">
              <a:cs typeface="Times New Roman" panose="02020603050405020304" pitchFamily="18" charset="0"/>
            </a:rPr>
            <a:t> </a:t>
          </a:r>
          <a:r>
            <a:rPr lang="en-US" altLang="en-US" sz="2800" dirty="0" err="1" smtClean="0">
              <a:cs typeface="Times New Roman" panose="02020603050405020304" pitchFamily="18" charset="0"/>
            </a:rPr>
            <a:t>các</a:t>
          </a:r>
          <a:r>
            <a:rPr lang="en-US" altLang="en-US" sz="2800" dirty="0" smtClean="0">
              <a:cs typeface="Times New Roman" panose="02020603050405020304" pitchFamily="18" charset="0"/>
            </a:rPr>
            <a:t> </a:t>
          </a:r>
          <a:r>
            <a:rPr lang="en-US" altLang="en-US" sz="2800" dirty="0" err="1" smtClean="0">
              <a:cs typeface="Times New Roman" panose="02020603050405020304" pitchFamily="18" charset="0"/>
            </a:rPr>
            <a:t>s</a:t>
          </a:r>
          <a:r>
            <a:rPr lang="en-US" altLang="en-US" sz="2800" dirty="0" err="1" smtClean="0"/>
            <a:t>ố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nguyên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trong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phạm</a:t>
          </a:r>
          <a:r>
            <a:rPr lang="en-US" altLang="en-US" sz="2800" dirty="0" smtClean="0"/>
            <a:t> vi -32768 </a:t>
          </a:r>
          <a:r>
            <a:rPr lang="en-US" altLang="en-US" sz="2800" dirty="0" err="1" smtClean="0"/>
            <a:t>tới</a:t>
          </a:r>
          <a:r>
            <a:rPr lang="en-US" altLang="en-US" sz="2800" dirty="0" smtClean="0"/>
            <a:t> 32767</a:t>
          </a:r>
          <a:endParaRPr lang="en-US" sz="2800" dirty="0"/>
        </a:p>
      </dgm:t>
    </dgm:pt>
    <dgm:pt modelId="{6CD55664-D414-4B3F-BEC9-1737CA6ED35B}" type="parTrans" cxnId="{1EEF005D-7388-4E46-A162-AC04E2F4AB6E}">
      <dgm:prSet/>
      <dgm:spPr/>
      <dgm:t>
        <a:bodyPr/>
        <a:lstStyle/>
        <a:p>
          <a:endParaRPr lang="en-US"/>
        </a:p>
      </dgm:t>
    </dgm:pt>
    <dgm:pt modelId="{D21587BE-1C62-4877-AEB5-7588F5817ED5}" type="sibTrans" cxnId="{1EEF005D-7388-4E46-A162-AC04E2F4AB6E}">
      <dgm:prSet/>
      <dgm:spPr/>
      <dgm:t>
        <a:bodyPr/>
        <a:lstStyle/>
        <a:p>
          <a:endParaRPr lang="en-US"/>
        </a:p>
      </dgm:t>
    </dgm:pt>
    <dgm:pt modelId="{294A56D0-AD8A-4BAB-AE0D-0CBC5A9C63B1}">
      <dgm:prSet phldrT="[Text]" custT="1"/>
      <dgm:spPr/>
      <dgm:t>
        <a:bodyPr/>
        <a:lstStyle/>
        <a:p>
          <a:r>
            <a:rPr lang="en-US" sz="2800" dirty="0" smtClean="0"/>
            <a:t>Ví </a:t>
          </a:r>
          <a:r>
            <a:rPr lang="en-US" sz="2800" dirty="0" err="1" smtClean="0"/>
            <a:t>dụ</a:t>
          </a:r>
          <a:r>
            <a:rPr lang="en-US" sz="2800" dirty="0" smtClean="0"/>
            <a:t>: </a:t>
          </a:r>
          <a:r>
            <a:rPr lang="en-US" altLang="en-US" sz="2800" dirty="0" smtClean="0">
              <a:cs typeface="Times New Roman" panose="02020603050405020304" pitchFamily="18" charset="0"/>
            </a:rPr>
            <a:t>12322, 0, -232</a:t>
          </a:r>
          <a:endParaRPr lang="en-US" sz="2800" dirty="0"/>
        </a:p>
      </dgm:t>
    </dgm:pt>
    <dgm:pt modelId="{A4B4E764-A75D-4F94-9136-EBE91215B9AB}" type="parTrans" cxnId="{650F80B5-E9C0-4B75-A415-D24C25B9C0E5}">
      <dgm:prSet/>
      <dgm:spPr/>
      <dgm:t>
        <a:bodyPr/>
        <a:lstStyle/>
        <a:p>
          <a:endParaRPr lang="en-US"/>
        </a:p>
      </dgm:t>
    </dgm:pt>
    <dgm:pt modelId="{439334E5-D7C0-4C3F-9A34-53ADD535F55A}" type="sibTrans" cxnId="{650F80B5-E9C0-4B75-A415-D24C25B9C0E5}">
      <dgm:prSet/>
      <dgm:spPr/>
      <dgm:t>
        <a:bodyPr/>
        <a:lstStyle/>
        <a:p>
          <a:endParaRPr lang="en-US"/>
        </a:p>
      </dgm:t>
    </dgm:pt>
    <dgm:pt modelId="{5C9D5D41-8E51-4F9E-B6F5-49B7C57E4E8D}" type="pres">
      <dgm:prSet presAssocID="{CC1B5784-171A-465C-965E-8DB6BD494AC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40BB12-E8E4-4963-8A7E-575D103BE0D0}" type="pres">
      <dgm:prSet presAssocID="{87F8C72B-A232-4ECE-9D1E-1AF0F52A43CF}" presName="composite" presStyleCnt="0"/>
      <dgm:spPr/>
    </dgm:pt>
    <dgm:pt modelId="{CF0E419F-822E-4191-B5DD-1CA99C1235F3}" type="pres">
      <dgm:prSet presAssocID="{87F8C72B-A232-4ECE-9D1E-1AF0F52A43CF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216A72-0612-498A-9557-EBE847DEFD53}" type="pres">
      <dgm:prSet presAssocID="{87F8C72B-A232-4ECE-9D1E-1AF0F52A43CF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933617-A3CD-4968-BDAE-A9BDD81E8716}" type="pres">
      <dgm:prSet presAssocID="{F1028289-8396-4DE0-A181-EF2988A27DD8}" presName="sp" presStyleCnt="0"/>
      <dgm:spPr/>
    </dgm:pt>
    <dgm:pt modelId="{78178927-2CF3-4B42-8E65-34C1680D077D}" type="pres">
      <dgm:prSet presAssocID="{6B4CC4EA-E5F5-4C8E-B6B8-075A2163B2E3}" presName="composite" presStyleCnt="0"/>
      <dgm:spPr/>
    </dgm:pt>
    <dgm:pt modelId="{43036BF7-5166-499D-BF60-F0FE9AEC4E57}" type="pres">
      <dgm:prSet presAssocID="{6B4CC4EA-E5F5-4C8E-B6B8-075A2163B2E3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B7BB4D-7138-4643-92E0-AAF60C5042C1}" type="pres">
      <dgm:prSet presAssocID="{6B4CC4EA-E5F5-4C8E-B6B8-075A2163B2E3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B49B1D-7B56-412B-AD48-72677626FA91}" type="pres">
      <dgm:prSet presAssocID="{23FBE37F-B8A9-41D8-85E3-CA7B513511E7}" presName="sp" presStyleCnt="0"/>
      <dgm:spPr/>
    </dgm:pt>
    <dgm:pt modelId="{B75FF627-B518-40D5-9115-3C3F11FAD8FE}" type="pres">
      <dgm:prSet presAssocID="{1DDE342D-FEAB-4033-B44F-3DF0F2B47537}" presName="composite" presStyleCnt="0"/>
      <dgm:spPr/>
    </dgm:pt>
    <dgm:pt modelId="{330E3527-5DAC-4262-8177-BF4F58549BFD}" type="pres">
      <dgm:prSet presAssocID="{1DDE342D-FEAB-4033-B44F-3DF0F2B47537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226FE1-7D6E-4199-B615-C31656579958}" type="pres">
      <dgm:prSet presAssocID="{1DDE342D-FEAB-4033-B44F-3DF0F2B47537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BA5A9F2-ED4B-4A3A-AD37-6417B9A861E7}" type="presOf" srcId="{1DDE342D-FEAB-4033-B44F-3DF0F2B47537}" destId="{330E3527-5DAC-4262-8177-BF4F58549BFD}" srcOrd="0" destOrd="0" presId="urn:microsoft.com/office/officeart/2005/8/layout/chevron2"/>
    <dgm:cxn modelId="{D35E7E6E-FAD8-4159-8C60-A60A5ABDDC52}" type="presOf" srcId="{CC1B5784-171A-465C-965E-8DB6BD494ACF}" destId="{5C9D5D41-8E51-4F9E-B6F5-49B7C57E4E8D}" srcOrd="0" destOrd="0" presId="urn:microsoft.com/office/officeart/2005/8/layout/chevron2"/>
    <dgm:cxn modelId="{A32D6934-8E93-46E9-B22E-B1BDBD82C334}" srcId="{1DDE342D-FEAB-4033-B44F-3DF0F2B47537}" destId="{44CBA8D4-FCD3-441A-B7BD-648F3D55336E}" srcOrd="0" destOrd="0" parTransId="{1A4BC556-130E-4228-BEA4-DEE37997F323}" sibTransId="{9640C566-DF71-484F-B0B0-24719C93731C}"/>
    <dgm:cxn modelId="{CDFA7D54-E665-4FFD-B14E-5036CB9AB170}" type="presOf" srcId="{44CBA8D4-FCD3-441A-B7BD-648F3D55336E}" destId="{2C226FE1-7D6E-4199-B615-C31656579958}" srcOrd="0" destOrd="0" presId="urn:microsoft.com/office/officeart/2005/8/layout/chevron2"/>
    <dgm:cxn modelId="{13F50912-D1A3-4B78-AF6C-F7CA4C43C1DE}" srcId="{87F8C72B-A232-4ECE-9D1E-1AF0F52A43CF}" destId="{E24CFDBE-B849-488E-BFE3-4D2E92629412}" srcOrd="0" destOrd="0" parTransId="{7B7E68DF-7697-4519-8EFA-85B0AAE98E9B}" sibTransId="{4EA62B9D-0562-4CC9-A1A5-1E7906DA66B8}"/>
    <dgm:cxn modelId="{E97FF234-B201-4C05-B7BE-BEE4A8691179}" srcId="{87F8C72B-A232-4ECE-9D1E-1AF0F52A43CF}" destId="{FBA96BF7-F7E5-4E79-85F0-92F4E80B184B}" srcOrd="1" destOrd="0" parTransId="{07043539-86BD-479F-A0FB-88F15E200338}" sibTransId="{B105FB53-9367-4273-B5EF-D01D53639416}"/>
    <dgm:cxn modelId="{71DC7F7D-38E1-43A3-8B20-DE053875D39C}" type="presOf" srcId="{FBA96BF7-F7E5-4E79-85F0-92F4E80B184B}" destId="{D9216A72-0612-498A-9557-EBE847DEFD53}" srcOrd="0" destOrd="1" presId="urn:microsoft.com/office/officeart/2005/8/layout/chevron2"/>
    <dgm:cxn modelId="{69BCBC8C-F735-4428-98B5-D3F33DB6A21E}" srcId="{CC1B5784-171A-465C-965E-8DB6BD494ACF}" destId="{1DDE342D-FEAB-4033-B44F-3DF0F2B47537}" srcOrd="2" destOrd="0" parTransId="{4AE8BADC-D383-40FC-81A9-1448A158A89E}" sibTransId="{FC74D7A6-12BE-4A24-844B-D86899C05DAC}"/>
    <dgm:cxn modelId="{5162FD0A-8A94-466F-869E-33DB5711BCF5}" srcId="{CC1B5784-171A-465C-965E-8DB6BD494ACF}" destId="{87F8C72B-A232-4ECE-9D1E-1AF0F52A43CF}" srcOrd="0" destOrd="0" parTransId="{73B793AA-F992-44CF-988B-6ACD03689701}" sibTransId="{F1028289-8396-4DE0-A181-EF2988A27DD8}"/>
    <dgm:cxn modelId="{3077D2DD-1110-4403-A53B-F269330207A3}" type="presOf" srcId="{294A56D0-AD8A-4BAB-AE0D-0CBC5A9C63B1}" destId="{2C226FE1-7D6E-4199-B615-C31656579958}" srcOrd="0" destOrd="2" presId="urn:microsoft.com/office/officeart/2005/8/layout/chevron2"/>
    <dgm:cxn modelId="{ABE95370-7BF3-4CD2-8E7E-ECCD880433A6}" type="presOf" srcId="{6B4CC4EA-E5F5-4C8E-B6B8-075A2163B2E3}" destId="{43036BF7-5166-499D-BF60-F0FE9AEC4E57}" srcOrd="0" destOrd="0" presId="urn:microsoft.com/office/officeart/2005/8/layout/chevron2"/>
    <dgm:cxn modelId="{2CADB966-5B41-46C2-BB05-DEBA88BAAC0E}" type="presOf" srcId="{87F8C72B-A232-4ECE-9D1E-1AF0F52A43CF}" destId="{CF0E419F-822E-4191-B5DD-1CA99C1235F3}" srcOrd="0" destOrd="0" presId="urn:microsoft.com/office/officeart/2005/8/layout/chevron2"/>
    <dgm:cxn modelId="{A59D0AE3-01F0-47AB-9618-F06609DE2A33}" type="presOf" srcId="{E24CFDBE-B849-488E-BFE3-4D2E92629412}" destId="{D9216A72-0612-498A-9557-EBE847DEFD53}" srcOrd="0" destOrd="0" presId="urn:microsoft.com/office/officeart/2005/8/layout/chevron2"/>
    <dgm:cxn modelId="{1EEF005D-7388-4E46-A162-AC04E2F4AB6E}" srcId="{1DDE342D-FEAB-4033-B44F-3DF0F2B47537}" destId="{25C13213-1CB9-4B29-8B23-AAAA9569A633}" srcOrd="1" destOrd="0" parTransId="{6CD55664-D414-4B3F-BEC9-1737CA6ED35B}" sibTransId="{D21587BE-1C62-4877-AEB5-7588F5817ED5}"/>
    <dgm:cxn modelId="{8F2AB82F-F637-49A7-A376-A90B5A6264C4}" srcId="{6B4CC4EA-E5F5-4C8E-B6B8-075A2163B2E3}" destId="{592C5997-879D-451A-84DC-5272341481C6}" srcOrd="0" destOrd="0" parTransId="{DDCF0826-F04E-491A-9372-7948579F9503}" sibTransId="{CA273500-70CB-42B8-A845-7DA5E5E4FD32}"/>
    <dgm:cxn modelId="{D973C84E-0445-4F53-BDFD-66260E36999B}" type="presOf" srcId="{592C5997-879D-451A-84DC-5272341481C6}" destId="{9BB7BB4D-7138-4643-92E0-AAF60C5042C1}" srcOrd="0" destOrd="0" presId="urn:microsoft.com/office/officeart/2005/8/layout/chevron2"/>
    <dgm:cxn modelId="{650F80B5-E9C0-4B75-A415-D24C25B9C0E5}" srcId="{1DDE342D-FEAB-4033-B44F-3DF0F2B47537}" destId="{294A56D0-AD8A-4BAB-AE0D-0CBC5A9C63B1}" srcOrd="2" destOrd="0" parTransId="{A4B4E764-A75D-4F94-9136-EBE91215B9AB}" sibTransId="{439334E5-D7C0-4C3F-9A34-53ADD535F55A}"/>
    <dgm:cxn modelId="{D95E5C7B-3036-4521-8AD4-87D418B8F23F}" type="presOf" srcId="{25C13213-1CB9-4B29-8B23-AAAA9569A633}" destId="{2C226FE1-7D6E-4199-B615-C31656579958}" srcOrd="0" destOrd="1" presId="urn:microsoft.com/office/officeart/2005/8/layout/chevron2"/>
    <dgm:cxn modelId="{57BD4C86-0684-41AD-8BD2-111D7C0EB8BA}" srcId="{CC1B5784-171A-465C-965E-8DB6BD494ACF}" destId="{6B4CC4EA-E5F5-4C8E-B6B8-075A2163B2E3}" srcOrd="1" destOrd="0" parTransId="{80F327E1-1B23-4BAE-850F-0E1B18875707}" sibTransId="{23FBE37F-B8A9-41D8-85E3-CA7B513511E7}"/>
    <dgm:cxn modelId="{97862414-5B8F-4CF4-A077-00249C96C712}" type="presParOf" srcId="{5C9D5D41-8E51-4F9E-B6F5-49B7C57E4E8D}" destId="{2840BB12-E8E4-4963-8A7E-575D103BE0D0}" srcOrd="0" destOrd="0" presId="urn:microsoft.com/office/officeart/2005/8/layout/chevron2"/>
    <dgm:cxn modelId="{C248E033-1A33-4CD6-82E8-59BC4A7E5DA4}" type="presParOf" srcId="{2840BB12-E8E4-4963-8A7E-575D103BE0D0}" destId="{CF0E419F-822E-4191-B5DD-1CA99C1235F3}" srcOrd="0" destOrd="0" presId="urn:microsoft.com/office/officeart/2005/8/layout/chevron2"/>
    <dgm:cxn modelId="{E268732A-B139-4521-99C6-445BAECD3B03}" type="presParOf" srcId="{2840BB12-E8E4-4963-8A7E-575D103BE0D0}" destId="{D9216A72-0612-498A-9557-EBE847DEFD53}" srcOrd="1" destOrd="0" presId="urn:microsoft.com/office/officeart/2005/8/layout/chevron2"/>
    <dgm:cxn modelId="{A7D660DE-F418-4614-91DA-CD2194D9E05A}" type="presParOf" srcId="{5C9D5D41-8E51-4F9E-B6F5-49B7C57E4E8D}" destId="{67933617-A3CD-4968-BDAE-A9BDD81E8716}" srcOrd="1" destOrd="0" presId="urn:microsoft.com/office/officeart/2005/8/layout/chevron2"/>
    <dgm:cxn modelId="{C3850636-B420-4A8B-AD61-DF0CA250350D}" type="presParOf" srcId="{5C9D5D41-8E51-4F9E-B6F5-49B7C57E4E8D}" destId="{78178927-2CF3-4B42-8E65-34C1680D077D}" srcOrd="2" destOrd="0" presId="urn:microsoft.com/office/officeart/2005/8/layout/chevron2"/>
    <dgm:cxn modelId="{F617A5ED-ADB8-497A-B7AA-F64A6B884CA8}" type="presParOf" srcId="{78178927-2CF3-4B42-8E65-34C1680D077D}" destId="{43036BF7-5166-499D-BF60-F0FE9AEC4E57}" srcOrd="0" destOrd="0" presId="urn:microsoft.com/office/officeart/2005/8/layout/chevron2"/>
    <dgm:cxn modelId="{13E11169-7040-4E40-A5FA-D9A0AC2B67BF}" type="presParOf" srcId="{78178927-2CF3-4B42-8E65-34C1680D077D}" destId="{9BB7BB4D-7138-4643-92E0-AAF60C5042C1}" srcOrd="1" destOrd="0" presId="urn:microsoft.com/office/officeart/2005/8/layout/chevron2"/>
    <dgm:cxn modelId="{4E394B02-FAFA-4594-A131-71C1B08BE928}" type="presParOf" srcId="{5C9D5D41-8E51-4F9E-B6F5-49B7C57E4E8D}" destId="{0EB49B1D-7B56-412B-AD48-72677626FA91}" srcOrd="3" destOrd="0" presId="urn:microsoft.com/office/officeart/2005/8/layout/chevron2"/>
    <dgm:cxn modelId="{4C46F9DC-7277-4F9D-AE41-10280D1E3A03}" type="presParOf" srcId="{5C9D5D41-8E51-4F9E-B6F5-49B7C57E4E8D}" destId="{B75FF627-B518-40D5-9115-3C3F11FAD8FE}" srcOrd="4" destOrd="0" presId="urn:microsoft.com/office/officeart/2005/8/layout/chevron2"/>
    <dgm:cxn modelId="{9A491657-A2BB-4894-B44D-92A6478C8708}" type="presParOf" srcId="{B75FF627-B518-40D5-9115-3C3F11FAD8FE}" destId="{330E3527-5DAC-4262-8177-BF4F58549BFD}" srcOrd="0" destOrd="0" presId="urn:microsoft.com/office/officeart/2005/8/layout/chevron2"/>
    <dgm:cxn modelId="{7B44557E-A35A-4C75-84E8-7A7D73E9915C}" type="presParOf" srcId="{B75FF627-B518-40D5-9115-3C3F11FAD8FE}" destId="{2C226FE1-7D6E-4199-B615-C3165657995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CE4CD33-7E23-4322-8126-DEFD125E57B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C8A12B-DB57-41FC-9EFB-E9C956D19EC3}">
      <dgm:prSet phldrT="[Text]" phldr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endParaRPr lang="en-US"/>
        </a:p>
      </dgm:t>
    </dgm:pt>
    <dgm:pt modelId="{62A18669-1CDE-44E3-8F5B-D4DDD3726396}" type="parTrans" cxnId="{42F8238F-1DE2-4ECD-A0F0-E1F13334FAF4}">
      <dgm:prSet/>
      <dgm:spPr/>
      <dgm:t>
        <a:bodyPr/>
        <a:lstStyle/>
        <a:p>
          <a:endParaRPr lang="en-US"/>
        </a:p>
      </dgm:t>
    </dgm:pt>
    <dgm:pt modelId="{4B93F874-4191-4897-8B91-767DA0DB9AA5}" type="sibTrans" cxnId="{42F8238F-1DE2-4ECD-A0F0-E1F13334FAF4}">
      <dgm:prSet/>
      <dgm:spPr/>
      <dgm:t>
        <a:bodyPr/>
        <a:lstStyle/>
        <a:p>
          <a:endParaRPr lang="en-US"/>
        </a:p>
      </dgm:t>
    </dgm:pt>
    <dgm:pt modelId="{7FCB6AD9-5AD2-42F3-8E98-59F289EE410D}">
      <dgm:prSet phldrT="[Text]" custT="1"/>
      <dgm:spPr/>
      <dgm:t>
        <a:bodyPr/>
        <a:lstStyle/>
        <a:p>
          <a:r>
            <a:rPr lang="en-US" altLang="en-US" sz="2800" smtClean="0"/>
            <a:t>Lưu trữ dữ liệu số chứa phần thập phân</a:t>
          </a:r>
          <a:endParaRPr lang="en-US" sz="2800"/>
        </a:p>
      </dgm:t>
    </dgm:pt>
    <dgm:pt modelId="{92EAFC78-7840-4915-9480-7C52C04163ED}" type="parTrans" cxnId="{4559BBFB-B61A-45A5-9FDF-471A543CAFAC}">
      <dgm:prSet/>
      <dgm:spPr/>
      <dgm:t>
        <a:bodyPr/>
        <a:lstStyle/>
        <a:p>
          <a:endParaRPr lang="en-US"/>
        </a:p>
      </dgm:t>
    </dgm:pt>
    <dgm:pt modelId="{71FDD772-9D3A-4595-B230-EE17322250FE}" type="sibTrans" cxnId="{4559BBFB-B61A-45A5-9FDF-471A543CAFAC}">
      <dgm:prSet/>
      <dgm:spPr/>
      <dgm:t>
        <a:bodyPr/>
        <a:lstStyle/>
        <a:p>
          <a:endParaRPr lang="en-US"/>
        </a:p>
      </dgm:t>
    </dgm:pt>
    <dgm:pt modelId="{4CB29E1F-A39C-404B-B886-981BB67DA6CD}">
      <dgm:prSet phldrT="[Text]" custT="1"/>
      <dgm:spPr/>
      <dgm:t>
        <a:bodyPr/>
        <a:lstStyle/>
        <a:p>
          <a:r>
            <a:rPr lang="en-US" sz="2800" smtClean="0"/>
            <a:t>Khai báo: </a:t>
          </a:r>
          <a:r>
            <a:rPr lang="en-US" sz="2800" b="1" smtClean="0"/>
            <a:t>float var_name;</a:t>
          </a:r>
          <a:endParaRPr lang="en-US" sz="2800" b="1"/>
        </a:p>
      </dgm:t>
    </dgm:pt>
    <dgm:pt modelId="{DCB00ADE-C67B-4A66-8BB4-68D12E947CBA}" type="parTrans" cxnId="{EAB58134-B02B-4832-A625-6571F3791A9C}">
      <dgm:prSet/>
      <dgm:spPr/>
      <dgm:t>
        <a:bodyPr/>
        <a:lstStyle/>
        <a:p>
          <a:endParaRPr lang="en-US"/>
        </a:p>
      </dgm:t>
    </dgm:pt>
    <dgm:pt modelId="{7AA0F76C-AE02-4B34-9D2D-4B0E6A96B6F4}" type="sibTrans" cxnId="{EAB58134-B02B-4832-A625-6571F3791A9C}">
      <dgm:prSet/>
      <dgm:spPr/>
      <dgm:t>
        <a:bodyPr/>
        <a:lstStyle/>
        <a:p>
          <a:endParaRPr lang="en-US"/>
        </a:p>
      </dgm:t>
    </dgm:pt>
    <dgm:pt modelId="{921D504F-ADA0-4B23-8A1C-E21B84C4D944}">
      <dgm:prSet phldrT="[Text]" phldr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endParaRPr lang="en-US"/>
        </a:p>
      </dgm:t>
    </dgm:pt>
    <dgm:pt modelId="{E7EBDCC0-2146-4B37-8E47-2ADC8FE1055E}" type="parTrans" cxnId="{1D1D7E7F-42D9-46CB-B1A2-48ACD05BD7E5}">
      <dgm:prSet/>
      <dgm:spPr/>
      <dgm:t>
        <a:bodyPr/>
        <a:lstStyle/>
        <a:p>
          <a:endParaRPr lang="en-US"/>
        </a:p>
      </dgm:t>
    </dgm:pt>
    <dgm:pt modelId="{0CA4966F-88E5-4867-B200-AB619A71A226}" type="sibTrans" cxnId="{1D1D7E7F-42D9-46CB-B1A2-48ACD05BD7E5}">
      <dgm:prSet/>
      <dgm:spPr/>
      <dgm:t>
        <a:bodyPr/>
        <a:lstStyle/>
        <a:p>
          <a:endParaRPr lang="en-US"/>
        </a:p>
      </dgm:t>
    </dgm:pt>
    <dgm:pt modelId="{91CB515F-5306-48BA-868C-3D024053F21D}">
      <dgm:prSet phldrT="[Text]" custT="1"/>
      <dgm:spPr/>
      <dgm:t>
        <a:bodyPr/>
        <a:lstStyle/>
        <a:p>
          <a:r>
            <a:rPr lang="en-US" altLang="en-US" sz="2800" smtClean="0"/>
            <a:t>Có độ chính xác tới 6 con số</a:t>
          </a:r>
          <a:endParaRPr lang="en-US" sz="2800"/>
        </a:p>
      </dgm:t>
    </dgm:pt>
    <dgm:pt modelId="{E6BE3651-5B07-4866-B87B-702BEC25A63B}" type="parTrans" cxnId="{81D6235C-8C3F-421F-A70E-078A723E93B8}">
      <dgm:prSet/>
      <dgm:spPr/>
      <dgm:t>
        <a:bodyPr/>
        <a:lstStyle/>
        <a:p>
          <a:endParaRPr lang="en-US"/>
        </a:p>
      </dgm:t>
    </dgm:pt>
    <dgm:pt modelId="{21CDD9D8-F2B2-416A-BE93-F0B9051E643E}" type="sibTrans" cxnId="{81D6235C-8C3F-421F-A70E-078A723E93B8}">
      <dgm:prSet/>
      <dgm:spPr/>
      <dgm:t>
        <a:bodyPr/>
        <a:lstStyle/>
        <a:p>
          <a:endParaRPr lang="en-US"/>
        </a:p>
      </dgm:t>
    </dgm:pt>
    <dgm:pt modelId="{F9A32F8A-B725-458C-9247-71475761DC0B}">
      <dgm:prSet phldrT="[Text]" phldr="1"/>
      <dgm:spPr>
        <a:solidFill>
          <a:schemeClr val="accent2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6D3456D6-63E2-4A58-B5C0-A72230E12648}" type="parTrans" cxnId="{0601DE11-388A-4D89-955A-FC2332D54FE4}">
      <dgm:prSet/>
      <dgm:spPr/>
      <dgm:t>
        <a:bodyPr/>
        <a:lstStyle/>
        <a:p>
          <a:endParaRPr lang="en-US"/>
        </a:p>
      </dgm:t>
    </dgm:pt>
    <dgm:pt modelId="{FA8A72E6-80C7-4B94-B4BC-2C5D31EDCD7E}" type="sibTrans" cxnId="{0601DE11-388A-4D89-955A-FC2332D54FE4}">
      <dgm:prSet/>
      <dgm:spPr/>
      <dgm:t>
        <a:bodyPr/>
        <a:lstStyle/>
        <a:p>
          <a:endParaRPr lang="en-US"/>
        </a:p>
      </dgm:t>
    </dgm:pt>
    <dgm:pt modelId="{C53E3083-E962-49FE-B355-7FFC0FDAC376}">
      <dgm:prSet phldrT="[Text]" custT="1"/>
      <dgm:spPr/>
      <dgm:t>
        <a:bodyPr/>
        <a:lstStyle/>
        <a:p>
          <a:r>
            <a:rPr lang="en-US" altLang="en-US" sz="2800" smtClean="0">
              <a:cs typeface="Times New Roman" panose="02020603050405020304" pitchFamily="18" charset="0"/>
            </a:rPr>
            <a:t>Chi</a:t>
          </a:r>
          <a:r>
            <a:rPr lang="en-GB" altLang="en-US" sz="2800" smtClean="0"/>
            <a:t>ế</a:t>
          </a:r>
          <a:r>
            <a:rPr lang="en-US" altLang="en-US" sz="2800" smtClean="0">
              <a:cs typeface="Times New Roman" panose="02020603050405020304" pitchFamily="18" charset="0"/>
            </a:rPr>
            <a:t>m 32 bits (4 bytes) </a:t>
          </a:r>
          <a:r>
            <a:rPr lang="en-US" altLang="en-US" sz="2800" smtClean="0"/>
            <a:t>bộ nhớ</a:t>
          </a:r>
          <a:endParaRPr lang="en-US" sz="2800"/>
        </a:p>
      </dgm:t>
    </dgm:pt>
    <dgm:pt modelId="{2FE8E827-D963-46F9-ABC7-C96DD55B3A20}" type="parTrans" cxnId="{BE9BC869-B473-4A17-B604-22CE95B9F8C3}">
      <dgm:prSet/>
      <dgm:spPr/>
      <dgm:t>
        <a:bodyPr/>
        <a:lstStyle/>
        <a:p>
          <a:endParaRPr lang="en-US"/>
        </a:p>
      </dgm:t>
    </dgm:pt>
    <dgm:pt modelId="{55C900BA-C74B-4DDB-9269-8C96C642A8B0}" type="sibTrans" cxnId="{BE9BC869-B473-4A17-B604-22CE95B9F8C3}">
      <dgm:prSet/>
      <dgm:spPr/>
      <dgm:t>
        <a:bodyPr/>
        <a:lstStyle/>
        <a:p>
          <a:endParaRPr lang="en-US"/>
        </a:p>
      </dgm:t>
    </dgm:pt>
    <dgm:pt modelId="{09E7BFBA-9B6C-429B-BBC2-F059B1419A6D}">
      <dgm:prSet phldrT="[Text]" custT="1"/>
      <dgm:spPr/>
      <dgm:t>
        <a:bodyPr/>
        <a:lstStyle/>
        <a:p>
          <a:r>
            <a:rPr lang="en-US" altLang="en-US" sz="2800" dirty="0" smtClean="0"/>
            <a:t>Ví </a:t>
          </a:r>
          <a:r>
            <a:rPr lang="en-US" altLang="en-US" sz="2800" dirty="0" err="1" smtClean="0"/>
            <a:t>dụ</a:t>
          </a:r>
          <a:r>
            <a:rPr lang="en-US" altLang="en-US" sz="2800" dirty="0" smtClean="0"/>
            <a:t> </a:t>
          </a:r>
          <a:r>
            <a:rPr lang="en-US" altLang="en-US" sz="2800" dirty="0" smtClean="0">
              <a:cs typeface="Times New Roman" panose="02020603050405020304" pitchFamily="18" charset="0"/>
            </a:rPr>
            <a:t>: 23.05, 56.5, 32 </a:t>
          </a:r>
          <a:endParaRPr lang="en-US" sz="2800" dirty="0"/>
        </a:p>
      </dgm:t>
    </dgm:pt>
    <dgm:pt modelId="{DB12F5A7-2667-4BF9-8CC2-327C92646D8D}" type="parTrans" cxnId="{DEC10148-258D-4B5C-9762-F13AB72D1E57}">
      <dgm:prSet/>
      <dgm:spPr/>
      <dgm:t>
        <a:bodyPr/>
        <a:lstStyle/>
        <a:p>
          <a:endParaRPr lang="en-US"/>
        </a:p>
      </dgm:t>
    </dgm:pt>
    <dgm:pt modelId="{5EA287BB-9F6C-4F33-826D-E0A10625C59C}" type="sibTrans" cxnId="{DEC10148-258D-4B5C-9762-F13AB72D1E57}">
      <dgm:prSet/>
      <dgm:spPr/>
      <dgm:t>
        <a:bodyPr/>
        <a:lstStyle/>
        <a:p>
          <a:endParaRPr lang="en-US"/>
        </a:p>
      </dgm:t>
    </dgm:pt>
    <dgm:pt modelId="{8BB32D3C-0781-4C01-8BE4-B85D7772F2F5}" type="pres">
      <dgm:prSet presAssocID="{0CE4CD33-7E23-4322-8126-DEFD125E57B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F933CD-CD70-484B-B77E-1B6F44F0A31D}" type="pres">
      <dgm:prSet presAssocID="{48C8A12B-DB57-41FC-9EFB-E9C956D19EC3}" presName="composite" presStyleCnt="0"/>
      <dgm:spPr/>
    </dgm:pt>
    <dgm:pt modelId="{016EB9B3-04B0-490F-AB6C-F851D5622736}" type="pres">
      <dgm:prSet presAssocID="{48C8A12B-DB57-41FC-9EFB-E9C956D19EC3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CC0F7-AA8D-4625-8752-26AA042F4227}" type="pres">
      <dgm:prSet presAssocID="{48C8A12B-DB57-41FC-9EFB-E9C956D19EC3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4CA69-D225-4DAA-BE90-F8351034B94B}" type="pres">
      <dgm:prSet presAssocID="{4B93F874-4191-4897-8B91-767DA0DB9AA5}" presName="sp" presStyleCnt="0"/>
      <dgm:spPr/>
    </dgm:pt>
    <dgm:pt modelId="{417C826C-8474-4900-9F89-2BC1537E1C26}" type="pres">
      <dgm:prSet presAssocID="{921D504F-ADA0-4B23-8A1C-E21B84C4D944}" presName="composite" presStyleCnt="0"/>
      <dgm:spPr/>
    </dgm:pt>
    <dgm:pt modelId="{DE91B857-F951-47B7-9547-D19E6C0DC986}" type="pres">
      <dgm:prSet presAssocID="{921D504F-ADA0-4B23-8A1C-E21B84C4D94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AA82D-D639-4781-8193-7A9F65CC5AB3}" type="pres">
      <dgm:prSet presAssocID="{921D504F-ADA0-4B23-8A1C-E21B84C4D944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A70DC2-985B-4497-BCB1-9081FE397DC4}" type="pres">
      <dgm:prSet presAssocID="{0CA4966F-88E5-4867-B200-AB619A71A226}" presName="sp" presStyleCnt="0"/>
      <dgm:spPr/>
    </dgm:pt>
    <dgm:pt modelId="{610B3215-E4DD-45E9-8102-72C94FDB872E}" type="pres">
      <dgm:prSet presAssocID="{F9A32F8A-B725-458C-9247-71475761DC0B}" presName="composite" presStyleCnt="0"/>
      <dgm:spPr/>
    </dgm:pt>
    <dgm:pt modelId="{D4533A57-8F6D-40FC-AF5C-ED82935BE161}" type="pres">
      <dgm:prSet presAssocID="{F9A32F8A-B725-458C-9247-71475761DC0B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50D6C-A1EF-4126-A9BC-7469B61A27F2}" type="pres">
      <dgm:prSet presAssocID="{F9A32F8A-B725-458C-9247-71475761DC0B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5C8A450-5C0A-410E-BE5A-FD2494F4D49E}" type="presOf" srcId="{7FCB6AD9-5AD2-42F3-8E98-59F289EE410D}" destId="{E92CC0F7-AA8D-4625-8752-26AA042F4227}" srcOrd="0" destOrd="0" presId="urn:microsoft.com/office/officeart/2005/8/layout/chevron2"/>
    <dgm:cxn modelId="{0601DE11-388A-4D89-955A-FC2332D54FE4}" srcId="{0CE4CD33-7E23-4322-8126-DEFD125E57B5}" destId="{F9A32F8A-B725-458C-9247-71475761DC0B}" srcOrd="2" destOrd="0" parTransId="{6D3456D6-63E2-4A58-B5C0-A72230E12648}" sibTransId="{FA8A72E6-80C7-4B94-B4BC-2C5D31EDCD7E}"/>
    <dgm:cxn modelId="{EB4B3A99-E32A-4798-BA78-2F6A61AD7A9C}" type="presOf" srcId="{0CE4CD33-7E23-4322-8126-DEFD125E57B5}" destId="{8BB32D3C-0781-4C01-8BE4-B85D7772F2F5}" srcOrd="0" destOrd="0" presId="urn:microsoft.com/office/officeart/2005/8/layout/chevron2"/>
    <dgm:cxn modelId="{64B22628-A1B1-4185-A6B7-895120287B4F}" type="presOf" srcId="{F9A32F8A-B725-458C-9247-71475761DC0B}" destId="{D4533A57-8F6D-40FC-AF5C-ED82935BE161}" srcOrd="0" destOrd="0" presId="urn:microsoft.com/office/officeart/2005/8/layout/chevron2"/>
    <dgm:cxn modelId="{BE9BC869-B473-4A17-B604-22CE95B9F8C3}" srcId="{F9A32F8A-B725-458C-9247-71475761DC0B}" destId="{C53E3083-E962-49FE-B355-7FFC0FDAC376}" srcOrd="0" destOrd="0" parTransId="{2FE8E827-D963-46F9-ABC7-C96DD55B3A20}" sibTransId="{55C900BA-C74B-4DDB-9269-8C96C642A8B0}"/>
    <dgm:cxn modelId="{31ACEB0C-92F4-4947-B528-1F15A58100BB}" type="presOf" srcId="{91CB515F-5306-48BA-868C-3D024053F21D}" destId="{269AA82D-D639-4781-8193-7A9F65CC5AB3}" srcOrd="0" destOrd="0" presId="urn:microsoft.com/office/officeart/2005/8/layout/chevron2"/>
    <dgm:cxn modelId="{19CC6E83-8C44-4DEA-9447-FF0425C0A96B}" type="presOf" srcId="{C53E3083-E962-49FE-B355-7FFC0FDAC376}" destId="{6D450D6C-A1EF-4126-A9BC-7469B61A27F2}" srcOrd="0" destOrd="0" presId="urn:microsoft.com/office/officeart/2005/8/layout/chevron2"/>
    <dgm:cxn modelId="{DEC10148-258D-4B5C-9762-F13AB72D1E57}" srcId="{F9A32F8A-B725-458C-9247-71475761DC0B}" destId="{09E7BFBA-9B6C-429B-BBC2-F059B1419A6D}" srcOrd="1" destOrd="0" parTransId="{DB12F5A7-2667-4BF9-8CC2-327C92646D8D}" sibTransId="{5EA287BB-9F6C-4F33-826D-E0A10625C59C}"/>
    <dgm:cxn modelId="{D267E060-283E-452A-8CEF-8A5073E728FD}" type="presOf" srcId="{48C8A12B-DB57-41FC-9EFB-E9C956D19EC3}" destId="{016EB9B3-04B0-490F-AB6C-F851D5622736}" srcOrd="0" destOrd="0" presId="urn:microsoft.com/office/officeart/2005/8/layout/chevron2"/>
    <dgm:cxn modelId="{1D1D7E7F-42D9-46CB-B1A2-48ACD05BD7E5}" srcId="{0CE4CD33-7E23-4322-8126-DEFD125E57B5}" destId="{921D504F-ADA0-4B23-8A1C-E21B84C4D944}" srcOrd="1" destOrd="0" parTransId="{E7EBDCC0-2146-4B37-8E47-2ADC8FE1055E}" sibTransId="{0CA4966F-88E5-4867-B200-AB619A71A226}"/>
    <dgm:cxn modelId="{81D6235C-8C3F-421F-A70E-078A723E93B8}" srcId="{921D504F-ADA0-4B23-8A1C-E21B84C4D944}" destId="{91CB515F-5306-48BA-868C-3D024053F21D}" srcOrd="0" destOrd="0" parTransId="{E6BE3651-5B07-4866-B87B-702BEC25A63B}" sibTransId="{21CDD9D8-F2B2-416A-BE93-F0B9051E643E}"/>
    <dgm:cxn modelId="{E732C886-BD76-4E9F-BB6C-57EFEDE8E324}" type="presOf" srcId="{921D504F-ADA0-4B23-8A1C-E21B84C4D944}" destId="{DE91B857-F951-47B7-9547-D19E6C0DC986}" srcOrd="0" destOrd="0" presId="urn:microsoft.com/office/officeart/2005/8/layout/chevron2"/>
    <dgm:cxn modelId="{42F8238F-1DE2-4ECD-A0F0-E1F13334FAF4}" srcId="{0CE4CD33-7E23-4322-8126-DEFD125E57B5}" destId="{48C8A12B-DB57-41FC-9EFB-E9C956D19EC3}" srcOrd="0" destOrd="0" parTransId="{62A18669-1CDE-44E3-8F5B-D4DDD3726396}" sibTransId="{4B93F874-4191-4897-8B91-767DA0DB9AA5}"/>
    <dgm:cxn modelId="{EAB58134-B02B-4832-A625-6571F3791A9C}" srcId="{48C8A12B-DB57-41FC-9EFB-E9C956D19EC3}" destId="{4CB29E1F-A39C-404B-B886-981BB67DA6CD}" srcOrd="1" destOrd="0" parTransId="{DCB00ADE-C67B-4A66-8BB4-68D12E947CBA}" sibTransId="{7AA0F76C-AE02-4B34-9D2D-4B0E6A96B6F4}"/>
    <dgm:cxn modelId="{527C0FAB-8E8D-4547-BBE2-C959A5CF2680}" type="presOf" srcId="{4CB29E1F-A39C-404B-B886-981BB67DA6CD}" destId="{E92CC0F7-AA8D-4625-8752-26AA042F4227}" srcOrd="0" destOrd="1" presId="urn:microsoft.com/office/officeart/2005/8/layout/chevron2"/>
    <dgm:cxn modelId="{4559BBFB-B61A-45A5-9FDF-471A543CAFAC}" srcId="{48C8A12B-DB57-41FC-9EFB-E9C956D19EC3}" destId="{7FCB6AD9-5AD2-42F3-8E98-59F289EE410D}" srcOrd="0" destOrd="0" parTransId="{92EAFC78-7840-4915-9480-7C52C04163ED}" sibTransId="{71FDD772-9D3A-4595-B230-EE17322250FE}"/>
    <dgm:cxn modelId="{FB768C30-25BD-40E8-BBE8-48084BAB6940}" type="presOf" srcId="{09E7BFBA-9B6C-429B-BBC2-F059B1419A6D}" destId="{6D450D6C-A1EF-4126-A9BC-7469B61A27F2}" srcOrd="0" destOrd="1" presId="urn:microsoft.com/office/officeart/2005/8/layout/chevron2"/>
    <dgm:cxn modelId="{0797640C-2D16-464A-AEE3-8DF1ADE62463}" type="presParOf" srcId="{8BB32D3C-0781-4C01-8BE4-B85D7772F2F5}" destId="{A7F933CD-CD70-484B-B77E-1B6F44F0A31D}" srcOrd="0" destOrd="0" presId="urn:microsoft.com/office/officeart/2005/8/layout/chevron2"/>
    <dgm:cxn modelId="{6F333C1B-5E61-452A-9EEF-6A312A579D61}" type="presParOf" srcId="{A7F933CD-CD70-484B-B77E-1B6F44F0A31D}" destId="{016EB9B3-04B0-490F-AB6C-F851D5622736}" srcOrd="0" destOrd="0" presId="urn:microsoft.com/office/officeart/2005/8/layout/chevron2"/>
    <dgm:cxn modelId="{8BE3E5A5-B787-4821-9603-8F6B38A93C3E}" type="presParOf" srcId="{A7F933CD-CD70-484B-B77E-1B6F44F0A31D}" destId="{E92CC0F7-AA8D-4625-8752-26AA042F4227}" srcOrd="1" destOrd="0" presId="urn:microsoft.com/office/officeart/2005/8/layout/chevron2"/>
    <dgm:cxn modelId="{E067E863-FF28-4B1C-A419-96D31BC5005D}" type="presParOf" srcId="{8BB32D3C-0781-4C01-8BE4-B85D7772F2F5}" destId="{58F4CA69-D225-4DAA-BE90-F8351034B94B}" srcOrd="1" destOrd="0" presId="urn:microsoft.com/office/officeart/2005/8/layout/chevron2"/>
    <dgm:cxn modelId="{8EC4FD4D-C07B-4A15-A3B9-25AE2422CF46}" type="presParOf" srcId="{8BB32D3C-0781-4C01-8BE4-B85D7772F2F5}" destId="{417C826C-8474-4900-9F89-2BC1537E1C26}" srcOrd="2" destOrd="0" presId="urn:microsoft.com/office/officeart/2005/8/layout/chevron2"/>
    <dgm:cxn modelId="{28749164-C6AE-42CC-81BB-C5FB1911F830}" type="presParOf" srcId="{417C826C-8474-4900-9F89-2BC1537E1C26}" destId="{DE91B857-F951-47B7-9547-D19E6C0DC986}" srcOrd="0" destOrd="0" presId="urn:microsoft.com/office/officeart/2005/8/layout/chevron2"/>
    <dgm:cxn modelId="{24F5B652-C1DA-4514-A874-539649C93607}" type="presParOf" srcId="{417C826C-8474-4900-9F89-2BC1537E1C26}" destId="{269AA82D-D639-4781-8193-7A9F65CC5AB3}" srcOrd="1" destOrd="0" presId="urn:microsoft.com/office/officeart/2005/8/layout/chevron2"/>
    <dgm:cxn modelId="{DC52CEAC-5719-44EC-A5DF-59963B276531}" type="presParOf" srcId="{8BB32D3C-0781-4C01-8BE4-B85D7772F2F5}" destId="{7DA70DC2-985B-4497-BCB1-9081FE397DC4}" srcOrd="3" destOrd="0" presId="urn:microsoft.com/office/officeart/2005/8/layout/chevron2"/>
    <dgm:cxn modelId="{0DF6561C-9904-47BA-984C-4BA84FB13908}" type="presParOf" srcId="{8BB32D3C-0781-4C01-8BE4-B85D7772F2F5}" destId="{610B3215-E4DD-45E9-8102-72C94FDB872E}" srcOrd="4" destOrd="0" presId="urn:microsoft.com/office/officeart/2005/8/layout/chevron2"/>
    <dgm:cxn modelId="{09046A41-104F-4D91-89A0-0D904B3B90F4}" type="presParOf" srcId="{610B3215-E4DD-45E9-8102-72C94FDB872E}" destId="{D4533A57-8F6D-40FC-AF5C-ED82935BE161}" srcOrd="0" destOrd="0" presId="urn:microsoft.com/office/officeart/2005/8/layout/chevron2"/>
    <dgm:cxn modelId="{7D7CF708-D23F-4D8F-982F-4E389198A999}" type="presParOf" srcId="{610B3215-E4DD-45E9-8102-72C94FDB872E}" destId="{6D450D6C-A1EF-4126-A9BC-7469B61A27F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CE4CD33-7E23-4322-8126-DEFD125E57B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C8A12B-DB57-41FC-9EFB-E9C956D19EC3}">
      <dgm:prSet phldrT="[Text]" phldr="1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endParaRPr lang="en-US"/>
        </a:p>
      </dgm:t>
    </dgm:pt>
    <dgm:pt modelId="{62A18669-1CDE-44E3-8F5B-D4DDD3726396}" type="parTrans" cxnId="{42F8238F-1DE2-4ECD-A0F0-E1F13334FAF4}">
      <dgm:prSet/>
      <dgm:spPr/>
      <dgm:t>
        <a:bodyPr/>
        <a:lstStyle/>
        <a:p>
          <a:endParaRPr lang="en-US"/>
        </a:p>
      </dgm:t>
    </dgm:pt>
    <dgm:pt modelId="{4B93F874-4191-4897-8B91-767DA0DB9AA5}" type="sibTrans" cxnId="{42F8238F-1DE2-4ECD-A0F0-E1F13334FAF4}">
      <dgm:prSet/>
      <dgm:spPr/>
      <dgm:t>
        <a:bodyPr/>
        <a:lstStyle/>
        <a:p>
          <a:endParaRPr lang="en-US"/>
        </a:p>
      </dgm:t>
    </dgm:pt>
    <dgm:pt modelId="{7FCB6AD9-5AD2-42F3-8E98-59F289EE410D}">
      <dgm:prSet phldrT="[Text]" custT="1"/>
      <dgm:spPr/>
      <dgm:t>
        <a:bodyPr/>
        <a:lstStyle/>
        <a:p>
          <a:r>
            <a:rPr lang="en-US" altLang="en-US" sz="2800" smtClean="0"/>
            <a:t>Lưu trữ dữ liệu số chứa phần thập phân</a:t>
          </a:r>
          <a:endParaRPr lang="en-US" sz="2800"/>
        </a:p>
      </dgm:t>
    </dgm:pt>
    <dgm:pt modelId="{92EAFC78-7840-4915-9480-7C52C04163ED}" type="parTrans" cxnId="{4559BBFB-B61A-45A5-9FDF-471A543CAFAC}">
      <dgm:prSet/>
      <dgm:spPr/>
      <dgm:t>
        <a:bodyPr/>
        <a:lstStyle/>
        <a:p>
          <a:endParaRPr lang="en-US"/>
        </a:p>
      </dgm:t>
    </dgm:pt>
    <dgm:pt modelId="{71FDD772-9D3A-4595-B230-EE17322250FE}" type="sibTrans" cxnId="{4559BBFB-B61A-45A5-9FDF-471A543CAFAC}">
      <dgm:prSet/>
      <dgm:spPr/>
      <dgm:t>
        <a:bodyPr/>
        <a:lstStyle/>
        <a:p>
          <a:endParaRPr lang="en-US"/>
        </a:p>
      </dgm:t>
    </dgm:pt>
    <dgm:pt modelId="{4CB29E1F-A39C-404B-B886-981BB67DA6CD}">
      <dgm:prSet phldrT="[Text]" custT="1"/>
      <dgm:spPr/>
      <dgm:t>
        <a:bodyPr/>
        <a:lstStyle/>
        <a:p>
          <a:r>
            <a:rPr lang="en-US" sz="2800" smtClean="0"/>
            <a:t>Khai báo: </a:t>
          </a:r>
          <a:r>
            <a:rPr lang="en-US" sz="2800" b="1" smtClean="0"/>
            <a:t>double var_name;</a:t>
          </a:r>
          <a:endParaRPr lang="en-US" sz="2800" b="1"/>
        </a:p>
      </dgm:t>
    </dgm:pt>
    <dgm:pt modelId="{DCB00ADE-C67B-4A66-8BB4-68D12E947CBA}" type="parTrans" cxnId="{EAB58134-B02B-4832-A625-6571F3791A9C}">
      <dgm:prSet/>
      <dgm:spPr/>
      <dgm:t>
        <a:bodyPr/>
        <a:lstStyle/>
        <a:p>
          <a:endParaRPr lang="en-US"/>
        </a:p>
      </dgm:t>
    </dgm:pt>
    <dgm:pt modelId="{7AA0F76C-AE02-4B34-9D2D-4B0E6A96B6F4}" type="sibTrans" cxnId="{EAB58134-B02B-4832-A625-6571F3791A9C}">
      <dgm:prSet/>
      <dgm:spPr/>
      <dgm:t>
        <a:bodyPr/>
        <a:lstStyle/>
        <a:p>
          <a:endParaRPr lang="en-US"/>
        </a:p>
      </dgm:t>
    </dgm:pt>
    <dgm:pt modelId="{921D504F-ADA0-4B23-8A1C-E21B84C4D944}">
      <dgm:prSet phldrT="[Text]" phldr="1"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E7EBDCC0-2146-4B37-8E47-2ADC8FE1055E}" type="parTrans" cxnId="{1D1D7E7F-42D9-46CB-B1A2-48ACD05BD7E5}">
      <dgm:prSet/>
      <dgm:spPr/>
      <dgm:t>
        <a:bodyPr/>
        <a:lstStyle/>
        <a:p>
          <a:endParaRPr lang="en-US"/>
        </a:p>
      </dgm:t>
    </dgm:pt>
    <dgm:pt modelId="{0CA4966F-88E5-4867-B200-AB619A71A226}" type="sibTrans" cxnId="{1D1D7E7F-42D9-46CB-B1A2-48ACD05BD7E5}">
      <dgm:prSet/>
      <dgm:spPr/>
      <dgm:t>
        <a:bodyPr/>
        <a:lstStyle/>
        <a:p>
          <a:endParaRPr lang="en-US"/>
        </a:p>
      </dgm:t>
    </dgm:pt>
    <dgm:pt modelId="{91CB515F-5306-48BA-868C-3D024053F21D}">
      <dgm:prSet phldrT="[Text]" custT="1"/>
      <dgm:spPr/>
      <dgm:t>
        <a:bodyPr/>
        <a:lstStyle/>
        <a:p>
          <a:r>
            <a:rPr lang="en-US" altLang="en-US" sz="2800" dirty="0" err="1" smtClean="0"/>
            <a:t>Có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độ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chính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xác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tới</a:t>
          </a:r>
          <a:r>
            <a:rPr lang="en-US" altLang="en-US" sz="2800" dirty="0" smtClean="0"/>
            <a:t> 10 con </a:t>
          </a:r>
          <a:r>
            <a:rPr lang="en-US" altLang="en-US" sz="2800" dirty="0" err="1" smtClean="0"/>
            <a:t>số</a:t>
          </a:r>
          <a:endParaRPr lang="en-US" sz="2800" dirty="0"/>
        </a:p>
      </dgm:t>
    </dgm:pt>
    <dgm:pt modelId="{E6BE3651-5B07-4866-B87B-702BEC25A63B}" type="parTrans" cxnId="{81D6235C-8C3F-421F-A70E-078A723E93B8}">
      <dgm:prSet/>
      <dgm:spPr/>
      <dgm:t>
        <a:bodyPr/>
        <a:lstStyle/>
        <a:p>
          <a:endParaRPr lang="en-US"/>
        </a:p>
      </dgm:t>
    </dgm:pt>
    <dgm:pt modelId="{21CDD9D8-F2B2-416A-BE93-F0B9051E643E}" type="sibTrans" cxnId="{81D6235C-8C3F-421F-A70E-078A723E93B8}">
      <dgm:prSet/>
      <dgm:spPr/>
      <dgm:t>
        <a:bodyPr/>
        <a:lstStyle/>
        <a:p>
          <a:endParaRPr lang="en-US"/>
        </a:p>
      </dgm:t>
    </dgm:pt>
    <dgm:pt modelId="{F9A32F8A-B725-458C-9247-71475761DC0B}">
      <dgm:prSet phldrT="[Text]" phldr="1"/>
      <dgm:spPr>
        <a:solidFill>
          <a:schemeClr val="accent5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6D3456D6-63E2-4A58-B5C0-A72230E12648}" type="parTrans" cxnId="{0601DE11-388A-4D89-955A-FC2332D54FE4}">
      <dgm:prSet/>
      <dgm:spPr/>
      <dgm:t>
        <a:bodyPr/>
        <a:lstStyle/>
        <a:p>
          <a:endParaRPr lang="en-US"/>
        </a:p>
      </dgm:t>
    </dgm:pt>
    <dgm:pt modelId="{FA8A72E6-80C7-4B94-B4BC-2C5D31EDCD7E}" type="sibTrans" cxnId="{0601DE11-388A-4D89-955A-FC2332D54FE4}">
      <dgm:prSet/>
      <dgm:spPr/>
      <dgm:t>
        <a:bodyPr/>
        <a:lstStyle/>
        <a:p>
          <a:endParaRPr lang="en-US"/>
        </a:p>
      </dgm:t>
    </dgm:pt>
    <dgm:pt modelId="{C53E3083-E962-49FE-B355-7FFC0FDAC376}">
      <dgm:prSet phldrT="[Text]" custT="1"/>
      <dgm:spPr/>
      <dgm:t>
        <a:bodyPr/>
        <a:lstStyle/>
        <a:p>
          <a:r>
            <a:rPr lang="en-US" altLang="en-US" sz="2800" smtClean="0">
              <a:cs typeface="Times New Roman" panose="02020603050405020304" pitchFamily="18" charset="0"/>
            </a:rPr>
            <a:t>Chi</a:t>
          </a:r>
          <a:r>
            <a:rPr lang="en-GB" altLang="en-US" sz="2800" smtClean="0"/>
            <a:t>ế</a:t>
          </a:r>
          <a:r>
            <a:rPr lang="en-US" altLang="en-US" sz="2800" smtClean="0">
              <a:cs typeface="Times New Roman" panose="02020603050405020304" pitchFamily="18" charset="0"/>
            </a:rPr>
            <a:t>m 64 bits (8 bytes) </a:t>
          </a:r>
          <a:r>
            <a:rPr lang="en-US" altLang="en-US" sz="2800" smtClean="0"/>
            <a:t>bộ nhớ </a:t>
          </a:r>
          <a:endParaRPr lang="en-US" sz="2800"/>
        </a:p>
      </dgm:t>
    </dgm:pt>
    <dgm:pt modelId="{2FE8E827-D963-46F9-ABC7-C96DD55B3A20}" type="parTrans" cxnId="{BE9BC869-B473-4A17-B604-22CE95B9F8C3}">
      <dgm:prSet/>
      <dgm:spPr/>
      <dgm:t>
        <a:bodyPr/>
        <a:lstStyle/>
        <a:p>
          <a:endParaRPr lang="en-US"/>
        </a:p>
      </dgm:t>
    </dgm:pt>
    <dgm:pt modelId="{55C900BA-C74B-4DDB-9269-8C96C642A8B0}" type="sibTrans" cxnId="{BE9BC869-B473-4A17-B604-22CE95B9F8C3}">
      <dgm:prSet/>
      <dgm:spPr/>
      <dgm:t>
        <a:bodyPr/>
        <a:lstStyle/>
        <a:p>
          <a:endParaRPr lang="en-US"/>
        </a:p>
      </dgm:t>
    </dgm:pt>
    <dgm:pt modelId="{09E7BFBA-9B6C-429B-BBC2-F059B1419A6D}">
      <dgm:prSet phldrT="[Text]" custT="1"/>
      <dgm:spPr/>
      <dgm:t>
        <a:bodyPr/>
        <a:lstStyle/>
        <a:p>
          <a:r>
            <a:rPr lang="en-US" altLang="en-US" sz="2800" dirty="0" smtClean="0"/>
            <a:t>Ví </a:t>
          </a:r>
          <a:r>
            <a:rPr lang="en-US" altLang="en-US" sz="2800" dirty="0" err="1" smtClean="0"/>
            <a:t>dụ</a:t>
          </a:r>
          <a:r>
            <a:rPr lang="en-US" altLang="en-US" sz="2800" dirty="0" smtClean="0"/>
            <a:t> </a:t>
          </a:r>
          <a:r>
            <a:rPr lang="en-US" altLang="en-US" sz="2800" dirty="0" smtClean="0">
              <a:cs typeface="Times New Roman" panose="02020603050405020304" pitchFamily="18" charset="0"/>
            </a:rPr>
            <a:t>: 23.05, 56.5, 32 </a:t>
          </a:r>
          <a:endParaRPr lang="en-US" sz="2800" dirty="0"/>
        </a:p>
      </dgm:t>
    </dgm:pt>
    <dgm:pt modelId="{DB12F5A7-2667-4BF9-8CC2-327C92646D8D}" type="parTrans" cxnId="{DEC10148-258D-4B5C-9762-F13AB72D1E57}">
      <dgm:prSet/>
      <dgm:spPr/>
      <dgm:t>
        <a:bodyPr/>
        <a:lstStyle/>
        <a:p>
          <a:endParaRPr lang="en-US"/>
        </a:p>
      </dgm:t>
    </dgm:pt>
    <dgm:pt modelId="{5EA287BB-9F6C-4F33-826D-E0A10625C59C}" type="sibTrans" cxnId="{DEC10148-258D-4B5C-9762-F13AB72D1E57}">
      <dgm:prSet/>
      <dgm:spPr/>
      <dgm:t>
        <a:bodyPr/>
        <a:lstStyle/>
        <a:p>
          <a:endParaRPr lang="en-US"/>
        </a:p>
      </dgm:t>
    </dgm:pt>
    <dgm:pt modelId="{8BB32D3C-0781-4C01-8BE4-B85D7772F2F5}" type="pres">
      <dgm:prSet presAssocID="{0CE4CD33-7E23-4322-8126-DEFD125E57B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F933CD-CD70-484B-B77E-1B6F44F0A31D}" type="pres">
      <dgm:prSet presAssocID="{48C8A12B-DB57-41FC-9EFB-E9C956D19EC3}" presName="composite" presStyleCnt="0"/>
      <dgm:spPr/>
    </dgm:pt>
    <dgm:pt modelId="{016EB9B3-04B0-490F-AB6C-F851D5622736}" type="pres">
      <dgm:prSet presAssocID="{48C8A12B-DB57-41FC-9EFB-E9C956D19EC3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CC0F7-AA8D-4625-8752-26AA042F4227}" type="pres">
      <dgm:prSet presAssocID="{48C8A12B-DB57-41FC-9EFB-E9C956D19EC3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4CA69-D225-4DAA-BE90-F8351034B94B}" type="pres">
      <dgm:prSet presAssocID="{4B93F874-4191-4897-8B91-767DA0DB9AA5}" presName="sp" presStyleCnt="0"/>
      <dgm:spPr/>
    </dgm:pt>
    <dgm:pt modelId="{417C826C-8474-4900-9F89-2BC1537E1C26}" type="pres">
      <dgm:prSet presAssocID="{921D504F-ADA0-4B23-8A1C-E21B84C4D944}" presName="composite" presStyleCnt="0"/>
      <dgm:spPr/>
    </dgm:pt>
    <dgm:pt modelId="{DE91B857-F951-47B7-9547-D19E6C0DC986}" type="pres">
      <dgm:prSet presAssocID="{921D504F-ADA0-4B23-8A1C-E21B84C4D94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AA82D-D639-4781-8193-7A9F65CC5AB3}" type="pres">
      <dgm:prSet presAssocID="{921D504F-ADA0-4B23-8A1C-E21B84C4D944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A70DC2-985B-4497-BCB1-9081FE397DC4}" type="pres">
      <dgm:prSet presAssocID="{0CA4966F-88E5-4867-B200-AB619A71A226}" presName="sp" presStyleCnt="0"/>
      <dgm:spPr/>
    </dgm:pt>
    <dgm:pt modelId="{610B3215-E4DD-45E9-8102-72C94FDB872E}" type="pres">
      <dgm:prSet presAssocID="{F9A32F8A-B725-458C-9247-71475761DC0B}" presName="composite" presStyleCnt="0"/>
      <dgm:spPr/>
    </dgm:pt>
    <dgm:pt modelId="{D4533A57-8F6D-40FC-AF5C-ED82935BE161}" type="pres">
      <dgm:prSet presAssocID="{F9A32F8A-B725-458C-9247-71475761DC0B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50D6C-A1EF-4126-A9BC-7469B61A27F2}" type="pres">
      <dgm:prSet presAssocID="{F9A32F8A-B725-458C-9247-71475761DC0B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5F5A4D-4EB8-415E-8505-37842682F402}" type="presOf" srcId="{91CB515F-5306-48BA-868C-3D024053F21D}" destId="{269AA82D-D639-4781-8193-7A9F65CC5AB3}" srcOrd="0" destOrd="0" presId="urn:microsoft.com/office/officeart/2005/8/layout/chevron2"/>
    <dgm:cxn modelId="{0601DE11-388A-4D89-955A-FC2332D54FE4}" srcId="{0CE4CD33-7E23-4322-8126-DEFD125E57B5}" destId="{F9A32F8A-B725-458C-9247-71475761DC0B}" srcOrd="2" destOrd="0" parTransId="{6D3456D6-63E2-4A58-B5C0-A72230E12648}" sibTransId="{FA8A72E6-80C7-4B94-B4BC-2C5D31EDCD7E}"/>
    <dgm:cxn modelId="{BE9BC869-B473-4A17-B604-22CE95B9F8C3}" srcId="{F9A32F8A-B725-458C-9247-71475761DC0B}" destId="{C53E3083-E962-49FE-B355-7FFC0FDAC376}" srcOrd="0" destOrd="0" parTransId="{2FE8E827-D963-46F9-ABC7-C96DD55B3A20}" sibTransId="{55C900BA-C74B-4DDB-9269-8C96C642A8B0}"/>
    <dgm:cxn modelId="{DBD3DFCB-EB34-4C4F-8A72-76A1C6663005}" type="presOf" srcId="{7FCB6AD9-5AD2-42F3-8E98-59F289EE410D}" destId="{E92CC0F7-AA8D-4625-8752-26AA042F4227}" srcOrd="0" destOrd="0" presId="urn:microsoft.com/office/officeart/2005/8/layout/chevron2"/>
    <dgm:cxn modelId="{DEC10148-258D-4B5C-9762-F13AB72D1E57}" srcId="{F9A32F8A-B725-458C-9247-71475761DC0B}" destId="{09E7BFBA-9B6C-429B-BBC2-F059B1419A6D}" srcOrd="1" destOrd="0" parTransId="{DB12F5A7-2667-4BF9-8CC2-327C92646D8D}" sibTransId="{5EA287BB-9F6C-4F33-826D-E0A10625C59C}"/>
    <dgm:cxn modelId="{A63C1CAC-4502-4188-A7E5-ADA857D1A694}" type="presOf" srcId="{09E7BFBA-9B6C-429B-BBC2-F059B1419A6D}" destId="{6D450D6C-A1EF-4126-A9BC-7469B61A27F2}" srcOrd="0" destOrd="1" presId="urn:microsoft.com/office/officeart/2005/8/layout/chevron2"/>
    <dgm:cxn modelId="{1D1D7E7F-42D9-46CB-B1A2-48ACD05BD7E5}" srcId="{0CE4CD33-7E23-4322-8126-DEFD125E57B5}" destId="{921D504F-ADA0-4B23-8A1C-E21B84C4D944}" srcOrd="1" destOrd="0" parTransId="{E7EBDCC0-2146-4B37-8E47-2ADC8FE1055E}" sibTransId="{0CA4966F-88E5-4867-B200-AB619A71A226}"/>
    <dgm:cxn modelId="{81D6235C-8C3F-421F-A70E-078A723E93B8}" srcId="{921D504F-ADA0-4B23-8A1C-E21B84C4D944}" destId="{91CB515F-5306-48BA-868C-3D024053F21D}" srcOrd="0" destOrd="0" parTransId="{E6BE3651-5B07-4866-B87B-702BEC25A63B}" sibTransId="{21CDD9D8-F2B2-416A-BE93-F0B9051E643E}"/>
    <dgm:cxn modelId="{42F8238F-1DE2-4ECD-A0F0-E1F13334FAF4}" srcId="{0CE4CD33-7E23-4322-8126-DEFD125E57B5}" destId="{48C8A12B-DB57-41FC-9EFB-E9C956D19EC3}" srcOrd="0" destOrd="0" parTransId="{62A18669-1CDE-44E3-8F5B-D4DDD3726396}" sibTransId="{4B93F874-4191-4897-8B91-767DA0DB9AA5}"/>
    <dgm:cxn modelId="{EAB58134-B02B-4832-A625-6571F3791A9C}" srcId="{48C8A12B-DB57-41FC-9EFB-E9C956D19EC3}" destId="{4CB29E1F-A39C-404B-B886-981BB67DA6CD}" srcOrd="1" destOrd="0" parTransId="{DCB00ADE-C67B-4A66-8BB4-68D12E947CBA}" sibTransId="{7AA0F76C-AE02-4B34-9D2D-4B0E6A96B6F4}"/>
    <dgm:cxn modelId="{4559BBFB-B61A-45A5-9FDF-471A543CAFAC}" srcId="{48C8A12B-DB57-41FC-9EFB-E9C956D19EC3}" destId="{7FCB6AD9-5AD2-42F3-8E98-59F289EE410D}" srcOrd="0" destOrd="0" parTransId="{92EAFC78-7840-4915-9480-7C52C04163ED}" sibTransId="{71FDD772-9D3A-4595-B230-EE17322250FE}"/>
    <dgm:cxn modelId="{927811E8-D4EA-452A-B571-5A49D4E9F4A6}" type="presOf" srcId="{0CE4CD33-7E23-4322-8126-DEFD125E57B5}" destId="{8BB32D3C-0781-4C01-8BE4-B85D7772F2F5}" srcOrd="0" destOrd="0" presId="urn:microsoft.com/office/officeart/2005/8/layout/chevron2"/>
    <dgm:cxn modelId="{55A8C9E4-7D6B-4FA2-8033-50CF1117EC79}" type="presOf" srcId="{921D504F-ADA0-4B23-8A1C-E21B84C4D944}" destId="{DE91B857-F951-47B7-9547-D19E6C0DC986}" srcOrd="0" destOrd="0" presId="urn:microsoft.com/office/officeart/2005/8/layout/chevron2"/>
    <dgm:cxn modelId="{F43B4FBD-1CC1-4596-8DFC-397ACB07734A}" type="presOf" srcId="{48C8A12B-DB57-41FC-9EFB-E9C956D19EC3}" destId="{016EB9B3-04B0-490F-AB6C-F851D5622736}" srcOrd="0" destOrd="0" presId="urn:microsoft.com/office/officeart/2005/8/layout/chevron2"/>
    <dgm:cxn modelId="{1D53D1B8-1BE9-4ABB-9EB8-D901BFDABA87}" type="presOf" srcId="{4CB29E1F-A39C-404B-B886-981BB67DA6CD}" destId="{E92CC0F7-AA8D-4625-8752-26AA042F4227}" srcOrd="0" destOrd="1" presId="urn:microsoft.com/office/officeart/2005/8/layout/chevron2"/>
    <dgm:cxn modelId="{A13E8A42-0A48-4A81-A2C1-88A719ADC9C1}" type="presOf" srcId="{F9A32F8A-B725-458C-9247-71475761DC0B}" destId="{D4533A57-8F6D-40FC-AF5C-ED82935BE161}" srcOrd="0" destOrd="0" presId="urn:microsoft.com/office/officeart/2005/8/layout/chevron2"/>
    <dgm:cxn modelId="{D91D2E77-5596-4DD1-8D0A-3BE3F4F047CB}" type="presOf" srcId="{C53E3083-E962-49FE-B355-7FFC0FDAC376}" destId="{6D450D6C-A1EF-4126-A9BC-7469B61A27F2}" srcOrd="0" destOrd="0" presId="urn:microsoft.com/office/officeart/2005/8/layout/chevron2"/>
    <dgm:cxn modelId="{D9422122-5506-44CB-9396-2AEE5D043AE6}" type="presParOf" srcId="{8BB32D3C-0781-4C01-8BE4-B85D7772F2F5}" destId="{A7F933CD-CD70-484B-B77E-1B6F44F0A31D}" srcOrd="0" destOrd="0" presId="urn:microsoft.com/office/officeart/2005/8/layout/chevron2"/>
    <dgm:cxn modelId="{ED633CEF-A6A9-46E4-8252-8AE7BA994E16}" type="presParOf" srcId="{A7F933CD-CD70-484B-B77E-1B6F44F0A31D}" destId="{016EB9B3-04B0-490F-AB6C-F851D5622736}" srcOrd="0" destOrd="0" presId="urn:microsoft.com/office/officeart/2005/8/layout/chevron2"/>
    <dgm:cxn modelId="{37CD5999-847D-46AB-945A-4E899609E669}" type="presParOf" srcId="{A7F933CD-CD70-484B-B77E-1B6F44F0A31D}" destId="{E92CC0F7-AA8D-4625-8752-26AA042F4227}" srcOrd="1" destOrd="0" presId="urn:microsoft.com/office/officeart/2005/8/layout/chevron2"/>
    <dgm:cxn modelId="{7BD392EB-10A8-4055-B2FF-D41206949247}" type="presParOf" srcId="{8BB32D3C-0781-4C01-8BE4-B85D7772F2F5}" destId="{58F4CA69-D225-4DAA-BE90-F8351034B94B}" srcOrd="1" destOrd="0" presId="urn:microsoft.com/office/officeart/2005/8/layout/chevron2"/>
    <dgm:cxn modelId="{C235A665-BF1E-41A3-8C61-4E96E266FD97}" type="presParOf" srcId="{8BB32D3C-0781-4C01-8BE4-B85D7772F2F5}" destId="{417C826C-8474-4900-9F89-2BC1537E1C26}" srcOrd="2" destOrd="0" presId="urn:microsoft.com/office/officeart/2005/8/layout/chevron2"/>
    <dgm:cxn modelId="{DF0BC0BA-C358-48B6-8A36-665A13CE7A89}" type="presParOf" srcId="{417C826C-8474-4900-9F89-2BC1537E1C26}" destId="{DE91B857-F951-47B7-9547-D19E6C0DC986}" srcOrd="0" destOrd="0" presId="urn:microsoft.com/office/officeart/2005/8/layout/chevron2"/>
    <dgm:cxn modelId="{0B240451-B725-4816-91A8-6A72A88BEB79}" type="presParOf" srcId="{417C826C-8474-4900-9F89-2BC1537E1C26}" destId="{269AA82D-D639-4781-8193-7A9F65CC5AB3}" srcOrd="1" destOrd="0" presId="urn:microsoft.com/office/officeart/2005/8/layout/chevron2"/>
    <dgm:cxn modelId="{D7F3C94A-E429-422B-9CCC-F4BCAA54A5A9}" type="presParOf" srcId="{8BB32D3C-0781-4C01-8BE4-B85D7772F2F5}" destId="{7DA70DC2-985B-4497-BCB1-9081FE397DC4}" srcOrd="3" destOrd="0" presId="urn:microsoft.com/office/officeart/2005/8/layout/chevron2"/>
    <dgm:cxn modelId="{B38D4FC3-9741-4A85-B37E-8690D20CD18E}" type="presParOf" srcId="{8BB32D3C-0781-4C01-8BE4-B85D7772F2F5}" destId="{610B3215-E4DD-45E9-8102-72C94FDB872E}" srcOrd="4" destOrd="0" presId="urn:microsoft.com/office/officeart/2005/8/layout/chevron2"/>
    <dgm:cxn modelId="{E0791645-3C1A-401F-AD31-D1AB7F90E3A9}" type="presParOf" srcId="{610B3215-E4DD-45E9-8102-72C94FDB872E}" destId="{D4533A57-8F6D-40FC-AF5C-ED82935BE161}" srcOrd="0" destOrd="0" presId="urn:microsoft.com/office/officeart/2005/8/layout/chevron2"/>
    <dgm:cxn modelId="{11C36938-F54F-4F2E-A3A7-6A964F1A90EE}" type="presParOf" srcId="{610B3215-E4DD-45E9-8102-72C94FDB872E}" destId="{6D450D6C-A1EF-4126-A9BC-7469B61A27F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CE4CD33-7E23-4322-8126-DEFD125E57B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C8A12B-DB57-41FC-9EFB-E9C956D19EC3}">
      <dgm:prSet phldrT="[Text]" phldr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endParaRPr lang="en-US"/>
        </a:p>
      </dgm:t>
    </dgm:pt>
    <dgm:pt modelId="{62A18669-1CDE-44E3-8F5B-D4DDD3726396}" type="parTrans" cxnId="{42F8238F-1DE2-4ECD-A0F0-E1F13334FAF4}">
      <dgm:prSet/>
      <dgm:spPr/>
      <dgm:t>
        <a:bodyPr/>
        <a:lstStyle/>
        <a:p>
          <a:endParaRPr lang="en-US"/>
        </a:p>
      </dgm:t>
    </dgm:pt>
    <dgm:pt modelId="{4B93F874-4191-4897-8B91-767DA0DB9AA5}" type="sibTrans" cxnId="{42F8238F-1DE2-4ECD-A0F0-E1F13334FAF4}">
      <dgm:prSet/>
      <dgm:spPr/>
      <dgm:t>
        <a:bodyPr/>
        <a:lstStyle/>
        <a:p>
          <a:endParaRPr lang="en-US"/>
        </a:p>
      </dgm:t>
    </dgm:pt>
    <dgm:pt modelId="{7FCB6AD9-5AD2-42F3-8E98-59F289EE410D}">
      <dgm:prSet phldrT="[Text]" custT="1"/>
      <dgm:spPr/>
      <dgm:t>
        <a:bodyPr/>
        <a:lstStyle/>
        <a:p>
          <a:r>
            <a:rPr lang="en-US" altLang="en-US" sz="2800" smtClean="0"/>
            <a:t>Lưu trữ một ký tự đơn</a:t>
          </a:r>
          <a:endParaRPr lang="en-US" sz="2800"/>
        </a:p>
      </dgm:t>
    </dgm:pt>
    <dgm:pt modelId="{92EAFC78-7840-4915-9480-7C52C04163ED}" type="parTrans" cxnId="{4559BBFB-B61A-45A5-9FDF-471A543CAFAC}">
      <dgm:prSet/>
      <dgm:spPr/>
      <dgm:t>
        <a:bodyPr/>
        <a:lstStyle/>
        <a:p>
          <a:endParaRPr lang="en-US"/>
        </a:p>
      </dgm:t>
    </dgm:pt>
    <dgm:pt modelId="{71FDD772-9D3A-4595-B230-EE17322250FE}" type="sibTrans" cxnId="{4559BBFB-B61A-45A5-9FDF-471A543CAFAC}">
      <dgm:prSet/>
      <dgm:spPr/>
      <dgm:t>
        <a:bodyPr/>
        <a:lstStyle/>
        <a:p>
          <a:endParaRPr lang="en-US"/>
        </a:p>
      </dgm:t>
    </dgm:pt>
    <dgm:pt modelId="{4CB29E1F-A39C-404B-B886-981BB67DA6CD}">
      <dgm:prSet phldrT="[Text]" custT="1"/>
      <dgm:spPr/>
      <dgm:t>
        <a:bodyPr/>
        <a:lstStyle/>
        <a:p>
          <a:r>
            <a:rPr lang="en-US" sz="2800" smtClean="0"/>
            <a:t>Khai báo: </a:t>
          </a:r>
          <a:r>
            <a:rPr lang="en-US" sz="2800" b="1" smtClean="0"/>
            <a:t>char var_name; </a:t>
          </a:r>
          <a:endParaRPr lang="en-US" sz="2800" b="1"/>
        </a:p>
      </dgm:t>
    </dgm:pt>
    <dgm:pt modelId="{DCB00ADE-C67B-4A66-8BB4-68D12E947CBA}" type="parTrans" cxnId="{EAB58134-B02B-4832-A625-6571F3791A9C}">
      <dgm:prSet/>
      <dgm:spPr/>
      <dgm:t>
        <a:bodyPr/>
        <a:lstStyle/>
        <a:p>
          <a:endParaRPr lang="en-US"/>
        </a:p>
      </dgm:t>
    </dgm:pt>
    <dgm:pt modelId="{7AA0F76C-AE02-4B34-9D2D-4B0E6A96B6F4}" type="sibTrans" cxnId="{EAB58134-B02B-4832-A625-6571F3791A9C}">
      <dgm:prSet/>
      <dgm:spPr/>
      <dgm:t>
        <a:bodyPr/>
        <a:lstStyle/>
        <a:p>
          <a:endParaRPr lang="en-US"/>
        </a:p>
      </dgm:t>
    </dgm:pt>
    <dgm:pt modelId="{921D504F-ADA0-4B23-8A1C-E21B84C4D944}">
      <dgm:prSet phldrT="[Text]" phldr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E7EBDCC0-2146-4B37-8E47-2ADC8FE1055E}" type="parTrans" cxnId="{1D1D7E7F-42D9-46CB-B1A2-48ACD05BD7E5}">
      <dgm:prSet/>
      <dgm:spPr/>
      <dgm:t>
        <a:bodyPr/>
        <a:lstStyle/>
        <a:p>
          <a:endParaRPr lang="en-US"/>
        </a:p>
      </dgm:t>
    </dgm:pt>
    <dgm:pt modelId="{0CA4966F-88E5-4867-B200-AB619A71A226}" type="sibTrans" cxnId="{1D1D7E7F-42D9-46CB-B1A2-48ACD05BD7E5}">
      <dgm:prSet/>
      <dgm:spPr/>
      <dgm:t>
        <a:bodyPr/>
        <a:lstStyle/>
        <a:p>
          <a:endParaRPr lang="en-US"/>
        </a:p>
      </dgm:t>
    </dgm:pt>
    <dgm:pt modelId="{91CB515F-5306-48BA-868C-3D024053F21D}">
      <dgm:prSet phldrT="[Text]" custT="1"/>
      <dgm:spPr/>
      <dgm:t>
        <a:bodyPr/>
        <a:lstStyle/>
        <a:p>
          <a:r>
            <a:rPr lang="en-US" altLang="en-US" sz="2800" smtClean="0">
              <a:cs typeface="Times New Roman" panose="02020603050405020304" pitchFamily="18" charset="0"/>
            </a:rPr>
            <a:t>Chiếm 8 bits (1 byte) </a:t>
          </a:r>
          <a:r>
            <a:rPr lang="en-US" altLang="en-US" sz="2800" smtClean="0"/>
            <a:t>bộ nhớ</a:t>
          </a:r>
          <a:endParaRPr lang="en-US" sz="2800"/>
        </a:p>
      </dgm:t>
    </dgm:pt>
    <dgm:pt modelId="{E6BE3651-5B07-4866-B87B-702BEC25A63B}" type="parTrans" cxnId="{81D6235C-8C3F-421F-A70E-078A723E93B8}">
      <dgm:prSet/>
      <dgm:spPr/>
      <dgm:t>
        <a:bodyPr/>
        <a:lstStyle/>
        <a:p>
          <a:endParaRPr lang="en-US"/>
        </a:p>
      </dgm:t>
    </dgm:pt>
    <dgm:pt modelId="{21CDD9D8-F2B2-416A-BE93-F0B9051E643E}" type="sibTrans" cxnId="{81D6235C-8C3F-421F-A70E-078A723E93B8}">
      <dgm:prSet/>
      <dgm:spPr/>
      <dgm:t>
        <a:bodyPr/>
        <a:lstStyle/>
        <a:p>
          <a:endParaRPr lang="en-US"/>
        </a:p>
      </dgm:t>
    </dgm:pt>
    <dgm:pt modelId="{F9A32F8A-B725-458C-9247-71475761DC0B}">
      <dgm:prSet phldrT="[Text]" phldr="1"/>
      <dgm:spPr>
        <a:solidFill>
          <a:schemeClr val="accent6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6D3456D6-63E2-4A58-B5C0-A72230E12648}" type="parTrans" cxnId="{0601DE11-388A-4D89-955A-FC2332D54FE4}">
      <dgm:prSet/>
      <dgm:spPr/>
      <dgm:t>
        <a:bodyPr/>
        <a:lstStyle/>
        <a:p>
          <a:endParaRPr lang="en-US"/>
        </a:p>
      </dgm:t>
    </dgm:pt>
    <dgm:pt modelId="{FA8A72E6-80C7-4B94-B4BC-2C5D31EDCD7E}" type="sibTrans" cxnId="{0601DE11-388A-4D89-955A-FC2332D54FE4}">
      <dgm:prSet/>
      <dgm:spPr/>
      <dgm:t>
        <a:bodyPr/>
        <a:lstStyle/>
        <a:p>
          <a:endParaRPr lang="en-US"/>
        </a:p>
      </dgm:t>
    </dgm:pt>
    <dgm:pt modelId="{C53E3083-E962-49FE-B355-7FFC0FDAC376}">
      <dgm:prSet phldrT="[Text]" custT="1"/>
      <dgm:spPr/>
      <dgm:t>
        <a:bodyPr/>
        <a:lstStyle/>
        <a:p>
          <a:r>
            <a:rPr lang="en-US" altLang="en-US" sz="2800" dirty="0" smtClean="0"/>
            <a:t>Ví </a:t>
          </a:r>
          <a:r>
            <a:rPr lang="en-US" altLang="en-US" sz="2800" dirty="0" err="1" smtClean="0"/>
            <a:t>dụ</a:t>
          </a:r>
          <a:r>
            <a:rPr lang="en-US" altLang="en-US" sz="2800" dirty="0" smtClean="0">
              <a:cs typeface="Times New Roman" panose="02020603050405020304" pitchFamily="18" charset="0"/>
            </a:rPr>
            <a:t>: ‘a’, ‘m’, ‘$’ ‘%’ , ‘1’, ’5’</a:t>
          </a:r>
          <a:r>
            <a:rPr lang="en-US" altLang="en-US" sz="2800" dirty="0" smtClean="0"/>
            <a:t> </a:t>
          </a:r>
          <a:endParaRPr lang="en-US" sz="2800" dirty="0"/>
        </a:p>
      </dgm:t>
    </dgm:pt>
    <dgm:pt modelId="{2FE8E827-D963-46F9-ABC7-C96DD55B3A20}" type="parTrans" cxnId="{BE9BC869-B473-4A17-B604-22CE95B9F8C3}">
      <dgm:prSet/>
      <dgm:spPr/>
      <dgm:t>
        <a:bodyPr/>
        <a:lstStyle/>
        <a:p>
          <a:endParaRPr lang="en-US"/>
        </a:p>
      </dgm:t>
    </dgm:pt>
    <dgm:pt modelId="{55C900BA-C74B-4DDB-9269-8C96C642A8B0}" type="sibTrans" cxnId="{BE9BC869-B473-4A17-B604-22CE95B9F8C3}">
      <dgm:prSet/>
      <dgm:spPr/>
      <dgm:t>
        <a:bodyPr/>
        <a:lstStyle/>
        <a:p>
          <a:endParaRPr lang="en-US"/>
        </a:p>
      </dgm:t>
    </dgm:pt>
    <dgm:pt modelId="{8BB32D3C-0781-4C01-8BE4-B85D7772F2F5}" type="pres">
      <dgm:prSet presAssocID="{0CE4CD33-7E23-4322-8126-DEFD125E57B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F933CD-CD70-484B-B77E-1B6F44F0A31D}" type="pres">
      <dgm:prSet presAssocID="{48C8A12B-DB57-41FC-9EFB-E9C956D19EC3}" presName="composite" presStyleCnt="0"/>
      <dgm:spPr/>
    </dgm:pt>
    <dgm:pt modelId="{016EB9B3-04B0-490F-AB6C-F851D5622736}" type="pres">
      <dgm:prSet presAssocID="{48C8A12B-DB57-41FC-9EFB-E9C956D19EC3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CC0F7-AA8D-4625-8752-26AA042F4227}" type="pres">
      <dgm:prSet presAssocID="{48C8A12B-DB57-41FC-9EFB-E9C956D19EC3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4CA69-D225-4DAA-BE90-F8351034B94B}" type="pres">
      <dgm:prSet presAssocID="{4B93F874-4191-4897-8B91-767DA0DB9AA5}" presName="sp" presStyleCnt="0"/>
      <dgm:spPr/>
    </dgm:pt>
    <dgm:pt modelId="{417C826C-8474-4900-9F89-2BC1537E1C26}" type="pres">
      <dgm:prSet presAssocID="{921D504F-ADA0-4B23-8A1C-E21B84C4D944}" presName="composite" presStyleCnt="0"/>
      <dgm:spPr/>
    </dgm:pt>
    <dgm:pt modelId="{DE91B857-F951-47B7-9547-D19E6C0DC986}" type="pres">
      <dgm:prSet presAssocID="{921D504F-ADA0-4B23-8A1C-E21B84C4D94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AA82D-D639-4781-8193-7A9F65CC5AB3}" type="pres">
      <dgm:prSet presAssocID="{921D504F-ADA0-4B23-8A1C-E21B84C4D944}" presName="descendantText" presStyleLbl="alignAcc1" presStyleIdx="1" presStyleCnt="3" custLinFactNeighborX="-1377" custLinFactNeighborY="394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A70DC2-985B-4497-BCB1-9081FE397DC4}" type="pres">
      <dgm:prSet presAssocID="{0CA4966F-88E5-4867-B200-AB619A71A226}" presName="sp" presStyleCnt="0"/>
      <dgm:spPr/>
    </dgm:pt>
    <dgm:pt modelId="{610B3215-E4DD-45E9-8102-72C94FDB872E}" type="pres">
      <dgm:prSet presAssocID="{F9A32F8A-B725-458C-9247-71475761DC0B}" presName="composite" presStyleCnt="0"/>
      <dgm:spPr/>
    </dgm:pt>
    <dgm:pt modelId="{D4533A57-8F6D-40FC-AF5C-ED82935BE161}" type="pres">
      <dgm:prSet presAssocID="{F9A32F8A-B725-458C-9247-71475761DC0B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50D6C-A1EF-4126-A9BC-7469B61A27F2}" type="pres">
      <dgm:prSet presAssocID="{F9A32F8A-B725-458C-9247-71475761DC0B}" presName="descendantText" presStyleLbl="alignAcc1" presStyleIdx="2" presStyleCnt="3" custLinFactNeighborX="0" custLinFactNeighborY="-33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1DE11-388A-4D89-955A-FC2332D54FE4}" srcId="{0CE4CD33-7E23-4322-8126-DEFD125E57B5}" destId="{F9A32F8A-B725-458C-9247-71475761DC0B}" srcOrd="2" destOrd="0" parTransId="{6D3456D6-63E2-4A58-B5C0-A72230E12648}" sibTransId="{FA8A72E6-80C7-4B94-B4BC-2C5D31EDCD7E}"/>
    <dgm:cxn modelId="{10F53FB7-DF92-40FC-8AE4-D973516E3C47}" type="presOf" srcId="{C53E3083-E962-49FE-B355-7FFC0FDAC376}" destId="{6D450D6C-A1EF-4126-A9BC-7469B61A27F2}" srcOrd="0" destOrd="0" presId="urn:microsoft.com/office/officeart/2005/8/layout/chevron2"/>
    <dgm:cxn modelId="{BE9BC869-B473-4A17-B604-22CE95B9F8C3}" srcId="{F9A32F8A-B725-458C-9247-71475761DC0B}" destId="{C53E3083-E962-49FE-B355-7FFC0FDAC376}" srcOrd="0" destOrd="0" parTransId="{2FE8E827-D963-46F9-ABC7-C96DD55B3A20}" sibTransId="{55C900BA-C74B-4DDB-9269-8C96C642A8B0}"/>
    <dgm:cxn modelId="{1D1D7E7F-42D9-46CB-B1A2-48ACD05BD7E5}" srcId="{0CE4CD33-7E23-4322-8126-DEFD125E57B5}" destId="{921D504F-ADA0-4B23-8A1C-E21B84C4D944}" srcOrd="1" destOrd="0" parTransId="{E7EBDCC0-2146-4B37-8E47-2ADC8FE1055E}" sibTransId="{0CA4966F-88E5-4867-B200-AB619A71A226}"/>
    <dgm:cxn modelId="{81D6235C-8C3F-421F-A70E-078A723E93B8}" srcId="{921D504F-ADA0-4B23-8A1C-E21B84C4D944}" destId="{91CB515F-5306-48BA-868C-3D024053F21D}" srcOrd="0" destOrd="0" parTransId="{E6BE3651-5B07-4866-B87B-702BEC25A63B}" sibTransId="{21CDD9D8-F2B2-416A-BE93-F0B9051E643E}"/>
    <dgm:cxn modelId="{42F8238F-1DE2-4ECD-A0F0-E1F13334FAF4}" srcId="{0CE4CD33-7E23-4322-8126-DEFD125E57B5}" destId="{48C8A12B-DB57-41FC-9EFB-E9C956D19EC3}" srcOrd="0" destOrd="0" parTransId="{62A18669-1CDE-44E3-8F5B-D4DDD3726396}" sibTransId="{4B93F874-4191-4897-8B91-767DA0DB9AA5}"/>
    <dgm:cxn modelId="{EAB58134-B02B-4832-A625-6571F3791A9C}" srcId="{48C8A12B-DB57-41FC-9EFB-E9C956D19EC3}" destId="{4CB29E1F-A39C-404B-B886-981BB67DA6CD}" srcOrd="1" destOrd="0" parTransId="{DCB00ADE-C67B-4A66-8BB4-68D12E947CBA}" sibTransId="{7AA0F76C-AE02-4B34-9D2D-4B0E6A96B6F4}"/>
    <dgm:cxn modelId="{4559BBFB-B61A-45A5-9FDF-471A543CAFAC}" srcId="{48C8A12B-DB57-41FC-9EFB-E9C956D19EC3}" destId="{7FCB6AD9-5AD2-42F3-8E98-59F289EE410D}" srcOrd="0" destOrd="0" parTransId="{92EAFC78-7840-4915-9480-7C52C04163ED}" sibTransId="{71FDD772-9D3A-4595-B230-EE17322250FE}"/>
    <dgm:cxn modelId="{9F5A97FB-CE4C-41B9-B967-FAF38F014D43}" type="presOf" srcId="{921D504F-ADA0-4B23-8A1C-E21B84C4D944}" destId="{DE91B857-F951-47B7-9547-D19E6C0DC986}" srcOrd="0" destOrd="0" presId="urn:microsoft.com/office/officeart/2005/8/layout/chevron2"/>
    <dgm:cxn modelId="{AAD5FAD9-2069-4FD7-A9AB-7786326FEF2F}" type="presOf" srcId="{91CB515F-5306-48BA-868C-3D024053F21D}" destId="{269AA82D-D639-4781-8193-7A9F65CC5AB3}" srcOrd="0" destOrd="0" presId="urn:microsoft.com/office/officeart/2005/8/layout/chevron2"/>
    <dgm:cxn modelId="{E883AEF7-059F-4C4D-9271-4808C7E84315}" type="presOf" srcId="{48C8A12B-DB57-41FC-9EFB-E9C956D19EC3}" destId="{016EB9B3-04B0-490F-AB6C-F851D5622736}" srcOrd="0" destOrd="0" presId="urn:microsoft.com/office/officeart/2005/8/layout/chevron2"/>
    <dgm:cxn modelId="{1ED71EC9-BF54-4511-A0F0-2E00E204664C}" type="presOf" srcId="{7FCB6AD9-5AD2-42F3-8E98-59F289EE410D}" destId="{E92CC0F7-AA8D-4625-8752-26AA042F4227}" srcOrd="0" destOrd="0" presId="urn:microsoft.com/office/officeart/2005/8/layout/chevron2"/>
    <dgm:cxn modelId="{6DDA7CC4-8FD9-416E-A93A-65B6D905372F}" type="presOf" srcId="{F9A32F8A-B725-458C-9247-71475761DC0B}" destId="{D4533A57-8F6D-40FC-AF5C-ED82935BE161}" srcOrd="0" destOrd="0" presId="urn:microsoft.com/office/officeart/2005/8/layout/chevron2"/>
    <dgm:cxn modelId="{D6957133-5AF5-46A0-8720-34699A5E4E4B}" type="presOf" srcId="{4CB29E1F-A39C-404B-B886-981BB67DA6CD}" destId="{E92CC0F7-AA8D-4625-8752-26AA042F4227}" srcOrd="0" destOrd="1" presId="urn:microsoft.com/office/officeart/2005/8/layout/chevron2"/>
    <dgm:cxn modelId="{3C19B535-A4B8-4105-BA6C-6F17BD5D99D0}" type="presOf" srcId="{0CE4CD33-7E23-4322-8126-DEFD125E57B5}" destId="{8BB32D3C-0781-4C01-8BE4-B85D7772F2F5}" srcOrd="0" destOrd="0" presId="urn:microsoft.com/office/officeart/2005/8/layout/chevron2"/>
    <dgm:cxn modelId="{7C8B2EFD-8CAE-42B6-95D5-E49EC3F54FB9}" type="presParOf" srcId="{8BB32D3C-0781-4C01-8BE4-B85D7772F2F5}" destId="{A7F933CD-CD70-484B-B77E-1B6F44F0A31D}" srcOrd="0" destOrd="0" presId="urn:microsoft.com/office/officeart/2005/8/layout/chevron2"/>
    <dgm:cxn modelId="{EFB93BD2-23D5-4CB5-B579-BA434079B70E}" type="presParOf" srcId="{A7F933CD-CD70-484B-B77E-1B6F44F0A31D}" destId="{016EB9B3-04B0-490F-AB6C-F851D5622736}" srcOrd="0" destOrd="0" presId="urn:microsoft.com/office/officeart/2005/8/layout/chevron2"/>
    <dgm:cxn modelId="{3BB85B64-88A0-414F-90A5-AB56BF28EF57}" type="presParOf" srcId="{A7F933CD-CD70-484B-B77E-1B6F44F0A31D}" destId="{E92CC0F7-AA8D-4625-8752-26AA042F4227}" srcOrd="1" destOrd="0" presId="urn:microsoft.com/office/officeart/2005/8/layout/chevron2"/>
    <dgm:cxn modelId="{9BA9EE37-0D31-4131-B496-E27BA5327709}" type="presParOf" srcId="{8BB32D3C-0781-4C01-8BE4-B85D7772F2F5}" destId="{58F4CA69-D225-4DAA-BE90-F8351034B94B}" srcOrd="1" destOrd="0" presId="urn:microsoft.com/office/officeart/2005/8/layout/chevron2"/>
    <dgm:cxn modelId="{AD3BA4BB-DA49-4A1F-98D7-6A9D59A378B7}" type="presParOf" srcId="{8BB32D3C-0781-4C01-8BE4-B85D7772F2F5}" destId="{417C826C-8474-4900-9F89-2BC1537E1C26}" srcOrd="2" destOrd="0" presId="urn:microsoft.com/office/officeart/2005/8/layout/chevron2"/>
    <dgm:cxn modelId="{84A2AB42-A1B9-4155-B6CB-165305FCC0D0}" type="presParOf" srcId="{417C826C-8474-4900-9F89-2BC1537E1C26}" destId="{DE91B857-F951-47B7-9547-D19E6C0DC986}" srcOrd="0" destOrd="0" presId="urn:microsoft.com/office/officeart/2005/8/layout/chevron2"/>
    <dgm:cxn modelId="{F6918E99-8F96-44BE-9917-A1AD25324412}" type="presParOf" srcId="{417C826C-8474-4900-9F89-2BC1537E1C26}" destId="{269AA82D-D639-4781-8193-7A9F65CC5AB3}" srcOrd="1" destOrd="0" presId="urn:microsoft.com/office/officeart/2005/8/layout/chevron2"/>
    <dgm:cxn modelId="{22C33322-878F-4177-B392-0E38D35E7D05}" type="presParOf" srcId="{8BB32D3C-0781-4C01-8BE4-B85D7772F2F5}" destId="{7DA70DC2-985B-4497-BCB1-9081FE397DC4}" srcOrd="3" destOrd="0" presId="urn:microsoft.com/office/officeart/2005/8/layout/chevron2"/>
    <dgm:cxn modelId="{A7443F92-A83D-48FF-BFCB-A49386BE1589}" type="presParOf" srcId="{8BB32D3C-0781-4C01-8BE4-B85D7772F2F5}" destId="{610B3215-E4DD-45E9-8102-72C94FDB872E}" srcOrd="4" destOrd="0" presId="urn:microsoft.com/office/officeart/2005/8/layout/chevron2"/>
    <dgm:cxn modelId="{C7B47110-FDDA-43D9-9F74-C60751DE49ED}" type="presParOf" srcId="{610B3215-E4DD-45E9-8102-72C94FDB872E}" destId="{D4533A57-8F6D-40FC-AF5C-ED82935BE161}" srcOrd="0" destOrd="0" presId="urn:microsoft.com/office/officeart/2005/8/layout/chevron2"/>
    <dgm:cxn modelId="{632B9832-34BF-4423-9655-C90C0D8963FC}" type="presParOf" srcId="{610B3215-E4DD-45E9-8102-72C94FDB872E}" destId="{6D450D6C-A1EF-4126-A9BC-7469B61A27F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0CE4CD33-7E23-4322-8126-DEFD125E57B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C8A12B-DB57-41FC-9EFB-E9C956D19EC3}">
      <dgm:prSet phldrT="[Text]" phldr="1"/>
      <dgm:spPr>
        <a:solidFill>
          <a:schemeClr val="bg2">
            <a:lumMod val="20000"/>
            <a:lumOff val="80000"/>
          </a:schemeClr>
        </a:solidFill>
      </dgm:spPr>
      <dgm:t>
        <a:bodyPr/>
        <a:lstStyle/>
        <a:p>
          <a:endParaRPr lang="en-US"/>
        </a:p>
      </dgm:t>
    </dgm:pt>
    <dgm:pt modelId="{62A18669-1CDE-44E3-8F5B-D4DDD3726396}" type="parTrans" cxnId="{42F8238F-1DE2-4ECD-A0F0-E1F13334FAF4}">
      <dgm:prSet/>
      <dgm:spPr/>
      <dgm:t>
        <a:bodyPr/>
        <a:lstStyle/>
        <a:p>
          <a:endParaRPr lang="en-US"/>
        </a:p>
      </dgm:t>
    </dgm:pt>
    <dgm:pt modelId="{4B93F874-4191-4897-8B91-767DA0DB9AA5}" type="sibTrans" cxnId="{42F8238F-1DE2-4ECD-A0F0-E1F13334FAF4}">
      <dgm:prSet/>
      <dgm:spPr/>
      <dgm:t>
        <a:bodyPr/>
        <a:lstStyle/>
        <a:p>
          <a:endParaRPr lang="en-US"/>
        </a:p>
      </dgm:t>
    </dgm:pt>
    <dgm:pt modelId="{7FCB6AD9-5AD2-42F3-8E98-59F289EE410D}">
      <dgm:prSet phldrT="[Text]" custT="1"/>
      <dgm:spPr/>
      <dgm:t>
        <a:bodyPr/>
        <a:lstStyle/>
        <a:p>
          <a:r>
            <a:rPr lang="en-US" altLang="en-US" sz="2800" smtClean="0"/>
            <a:t>Không lưu bất cứ dữ liệu gì</a:t>
          </a:r>
          <a:r>
            <a:rPr lang="en-US" sz="2800" b="1" smtClean="0"/>
            <a:t> </a:t>
          </a:r>
          <a:endParaRPr lang="en-US" sz="2800"/>
        </a:p>
      </dgm:t>
    </dgm:pt>
    <dgm:pt modelId="{92EAFC78-7840-4915-9480-7C52C04163ED}" type="parTrans" cxnId="{4559BBFB-B61A-45A5-9FDF-471A543CAFAC}">
      <dgm:prSet/>
      <dgm:spPr/>
      <dgm:t>
        <a:bodyPr/>
        <a:lstStyle/>
        <a:p>
          <a:endParaRPr lang="en-US"/>
        </a:p>
      </dgm:t>
    </dgm:pt>
    <dgm:pt modelId="{71FDD772-9D3A-4595-B230-EE17322250FE}" type="sibTrans" cxnId="{4559BBFB-B61A-45A5-9FDF-471A543CAFAC}">
      <dgm:prSet/>
      <dgm:spPr/>
      <dgm:t>
        <a:bodyPr/>
        <a:lstStyle/>
        <a:p>
          <a:endParaRPr lang="en-US"/>
        </a:p>
      </dgm:t>
    </dgm:pt>
    <dgm:pt modelId="{921D504F-ADA0-4B23-8A1C-E21B84C4D944}">
      <dgm:prSet phldrT="[Text]" phldr="1"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endParaRPr lang="en-US"/>
        </a:p>
      </dgm:t>
    </dgm:pt>
    <dgm:pt modelId="{E7EBDCC0-2146-4B37-8E47-2ADC8FE1055E}" type="parTrans" cxnId="{1D1D7E7F-42D9-46CB-B1A2-48ACD05BD7E5}">
      <dgm:prSet/>
      <dgm:spPr/>
      <dgm:t>
        <a:bodyPr/>
        <a:lstStyle/>
        <a:p>
          <a:endParaRPr lang="en-US"/>
        </a:p>
      </dgm:t>
    </dgm:pt>
    <dgm:pt modelId="{0CA4966F-88E5-4867-B200-AB619A71A226}" type="sibTrans" cxnId="{1D1D7E7F-42D9-46CB-B1A2-48ACD05BD7E5}">
      <dgm:prSet/>
      <dgm:spPr/>
      <dgm:t>
        <a:bodyPr/>
        <a:lstStyle/>
        <a:p>
          <a:endParaRPr lang="en-US"/>
        </a:p>
      </dgm:t>
    </dgm:pt>
    <dgm:pt modelId="{91CB515F-5306-48BA-868C-3D024053F21D}">
      <dgm:prSet phldrT="[Text]" custT="1"/>
      <dgm:spPr/>
      <dgm:t>
        <a:bodyPr/>
        <a:lstStyle/>
        <a:p>
          <a:r>
            <a:rPr lang="en-US" altLang="en-US" sz="2800" smtClean="0"/>
            <a:t>Báo cho trình biên dịch không có giá trị trả về</a:t>
          </a:r>
          <a:endParaRPr lang="en-US" sz="2800"/>
        </a:p>
      </dgm:t>
    </dgm:pt>
    <dgm:pt modelId="{E6BE3651-5B07-4866-B87B-702BEC25A63B}" type="parTrans" cxnId="{81D6235C-8C3F-421F-A70E-078A723E93B8}">
      <dgm:prSet/>
      <dgm:spPr/>
      <dgm:t>
        <a:bodyPr/>
        <a:lstStyle/>
        <a:p>
          <a:endParaRPr lang="en-US"/>
        </a:p>
      </dgm:t>
    </dgm:pt>
    <dgm:pt modelId="{21CDD9D8-F2B2-416A-BE93-F0B9051E643E}" type="sibTrans" cxnId="{81D6235C-8C3F-421F-A70E-078A723E93B8}">
      <dgm:prSet/>
      <dgm:spPr/>
      <dgm:t>
        <a:bodyPr/>
        <a:lstStyle/>
        <a:p>
          <a:endParaRPr lang="en-US"/>
        </a:p>
      </dgm:t>
    </dgm:pt>
    <dgm:pt modelId="{8BB32D3C-0781-4C01-8BE4-B85D7772F2F5}" type="pres">
      <dgm:prSet presAssocID="{0CE4CD33-7E23-4322-8126-DEFD125E57B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F933CD-CD70-484B-B77E-1B6F44F0A31D}" type="pres">
      <dgm:prSet presAssocID="{48C8A12B-DB57-41FC-9EFB-E9C956D19EC3}" presName="composite" presStyleCnt="0"/>
      <dgm:spPr/>
    </dgm:pt>
    <dgm:pt modelId="{016EB9B3-04B0-490F-AB6C-F851D5622736}" type="pres">
      <dgm:prSet presAssocID="{48C8A12B-DB57-41FC-9EFB-E9C956D19EC3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CC0F7-AA8D-4625-8752-26AA042F4227}" type="pres">
      <dgm:prSet presAssocID="{48C8A12B-DB57-41FC-9EFB-E9C956D19EC3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4CA69-D225-4DAA-BE90-F8351034B94B}" type="pres">
      <dgm:prSet presAssocID="{4B93F874-4191-4897-8B91-767DA0DB9AA5}" presName="sp" presStyleCnt="0"/>
      <dgm:spPr/>
    </dgm:pt>
    <dgm:pt modelId="{417C826C-8474-4900-9F89-2BC1537E1C26}" type="pres">
      <dgm:prSet presAssocID="{921D504F-ADA0-4B23-8A1C-E21B84C4D944}" presName="composite" presStyleCnt="0"/>
      <dgm:spPr/>
    </dgm:pt>
    <dgm:pt modelId="{DE91B857-F951-47B7-9547-D19E6C0DC986}" type="pres">
      <dgm:prSet presAssocID="{921D504F-ADA0-4B23-8A1C-E21B84C4D944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AA82D-D639-4781-8193-7A9F65CC5AB3}" type="pres">
      <dgm:prSet presAssocID="{921D504F-ADA0-4B23-8A1C-E21B84C4D944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402DFB-F31B-4BD5-B377-D0BF79EFE0AA}" type="presOf" srcId="{0CE4CD33-7E23-4322-8126-DEFD125E57B5}" destId="{8BB32D3C-0781-4C01-8BE4-B85D7772F2F5}" srcOrd="0" destOrd="0" presId="urn:microsoft.com/office/officeart/2005/8/layout/chevron2"/>
    <dgm:cxn modelId="{2313B509-5882-4EB5-8695-B212D777F053}" type="presOf" srcId="{91CB515F-5306-48BA-868C-3D024053F21D}" destId="{269AA82D-D639-4781-8193-7A9F65CC5AB3}" srcOrd="0" destOrd="0" presId="urn:microsoft.com/office/officeart/2005/8/layout/chevron2"/>
    <dgm:cxn modelId="{1D1D7E7F-42D9-46CB-B1A2-48ACD05BD7E5}" srcId="{0CE4CD33-7E23-4322-8126-DEFD125E57B5}" destId="{921D504F-ADA0-4B23-8A1C-E21B84C4D944}" srcOrd="1" destOrd="0" parTransId="{E7EBDCC0-2146-4B37-8E47-2ADC8FE1055E}" sibTransId="{0CA4966F-88E5-4867-B200-AB619A71A226}"/>
    <dgm:cxn modelId="{81D6235C-8C3F-421F-A70E-078A723E93B8}" srcId="{921D504F-ADA0-4B23-8A1C-E21B84C4D944}" destId="{91CB515F-5306-48BA-868C-3D024053F21D}" srcOrd="0" destOrd="0" parTransId="{E6BE3651-5B07-4866-B87B-702BEC25A63B}" sibTransId="{21CDD9D8-F2B2-416A-BE93-F0B9051E643E}"/>
    <dgm:cxn modelId="{FBCAD792-E765-4941-A8FA-EA74DB213D8D}" type="presOf" srcId="{921D504F-ADA0-4B23-8A1C-E21B84C4D944}" destId="{DE91B857-F951-47B7-9547-D19E6C0DC986}" srcOrd="0" destOrd="0" presId="urn:microsoft.com/office/officeart/2005/8/layout/chevron2"/>
    <dgm:cxn modelId="{42F8238F-1DE2-4ECD-A0F0-E1F13334FAF4}" srcId="{0CE4CD33-7E23-4322-8126-DEFD125E57B5}" destId="{48C8A12B-DB57-41FC-9EFB-E9C956D19EC3}" srcOrd="0" destOrd="0" parTransId="{62A18669-1CDE-44E3-8F5B-D4DDD3726396}" sibTransId="{4B93F874-4191-4897-8B91-767DA0DB9AA5}"/>
    <dgm:cxn modelId="{4559BBFB-B61A-45A5-9FDF-471A543CAFAC}" srcId="{48C8A12B-DB57-41FC-9EFB-E9C956D19EC3}" destId="{7FCB6AD9-5AD2-42F3-8E98-59F289EE410D}" srcOrd="0" destOrd="0" parTransId="{92EAFC78-7840-4915-9480-7C52C04163ED}" sibTransId="{71FDD772-9D3A-4595-B230-EE17322250FE}"/>
    <dgm:cxn modelId="{3E305A7A-44E6-4C92-9283-6311C4ADAE9F}" type="presOf" srcId="{48C8A12B-DB57-41FC-9EFB-E9C956D19EC3}" destId="{016EB9B3-04B0-490F-AB6C-F851D5622736}" srcOrd="0" destOrd="0" presId="urn:microsoft.com/office/officeart/2005/8/layout/chevron2"/>
    <dgm:cxn modelId="{498EEFB5-FEA1-4FCD-B010-8B3B8507268E}" type="presOf" srcId="{7FCB6AD9-5AD2-42F3-8E98-59F289EE410D}" destId="{E92CC0F7-AA8D-4625-8752-26AA042F4227}" srcOrd="0" destOrd="0" presId="urn:microsoft.com/office/officeart/2005/8/layout/chevron2"/>
    <dgm:cxn modelId="{F3BBB32A-2551-4107-B40C-3CE6876B15FC}" type="presParOf" srcId="{8BB32D3C-0781-4C01-8BE4-B85D7772F2F5}" destId="{A7F933CD-CD70-484B-B77E-1B6F44F0A31D}" srcOrd="0" destOrd="0" presId="urn:microsoft.com/office/officeart/2005/8/layout/chevron2"/>
    <dgm:cxn modelId="{17DA3B67-2E1C-4346-AEC5-91319F3638E1}" type="presParOf" srcId="{A7F933CD-CD70-484B-B77E-1B6F44F0A31D}" destId="{016EB9B3-04B0-490F-AB6C-F851D5622736}" srcOrd="0" destOrd="0" presId="urn:microsoft.com/office/officeart/2005/8/layout/chevron2"/>
    <dgm:cxn modelId="{42E19059-6871-4200-8975-A52BC16D2053}" type="presParOf" srcId="{A7F933CD-CD70-484B-B77E-1B6F44F0A31D}" destId="{E92CC0F7-AA8D-4625-8752-26AA042F4227}" srcOrd="1" destOrd="0" presId="urn:microsoft.com/office/officeart/2005/8/layout/chevron2"/>
    <dgm:cxn modelId="{93CC6AB0-AED3-4B5B-BF6D-DA0D37C3740F}" type="presParOf" srcId="{8BB32D3C-0781-4C01-8BE4-B85D7772F2F5}" destId="{58F4CA69-D225-4DAA-BE90-F8351034B94B}" srcOrd="1" destOrd="0" presId="urn:microsoft.com/office/officeart/2005/8/layout/chevron2"/>
    <dgm:cxn modelId="{E101E045-6ABE-4AE3-A8A0-D294B2419A60}" type="presParOf" srcId="{8BB32D3C-0781-4C01-8BE4-B85D7772F2F5}" destId="{417C826C-8474-4900-9F89-2BC1537E1C26}" srcOrd="2" destOrd="0" presId="urn:microsoft.com/office/officeart/2005/8/layout/chevron2"/>
    <dgm:cxn modelId="{37923E1F-C000-48D6-82AF-45F085C4331E}" type="presParOf" srcId="{417C826C-8474-4900-9F89-2BC1537E1C26}" destId="{DE91B857-F951-47B7-9547-D19E6C0DC986}" srcOrd="0" destOrd="0" presId="urn:microsoft.com/office/officeart/2005/8/layout/chevron2"/>
    <dgm:cxn modelId="{84254047-ED1D-4D01-867B-4CCF052E8582}" type="presParOf" srcId="{417C826C-8474-4900-9F89-2BC1537E1C26}" destId="{269AA82D-D639-4781-8193-7A9F65CC5AB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6A9D73-511A-4F09-8D8E-DED98BCAF545}">
      <dsp:nvSpPr>
        <dsp:cNvPr id="0" name=""/>
        <dsp:cNvSpPr/>
      </dsp:nvSpPr>
      <dsp:spPr>
        <a:xfrm>
          <a:off x="0" y="34432"/>
          <a:ext cx="9387839" cy="19094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l" defTabSz="1511300" rtl="0">
            <a:lnSpc>
              <a:spcPct val="150000"/>
            </a:lnSpc>
            <a:spcBef>
              <a:spcPct val="0"/>
            </a:spcBef>
            <a:spcAft>
              <a:spcPct val="35000"/>
            </a:spcAft>
          </a:pPr>
          <a:r>
            <a:rPr lang="en-GB" sz="3400" b="0" i="0" kern="1200" dirty="0" smtClean="0"/>
            <a:t>Tìm </a:t>
          </a:r>
          <a:r>
            <a:rPr lang="en-GB" sz="3400" b="0" i="0" kern="1200" dirty="0" err="1" smtClean="0"/>
            <a:t>hiểu</a:t>
          </a:r>
          <a:r>
            <a:rPr lang="en-GB" sz="3400" b="0" i="0" kern="1200" dirty="0" smtClean="0"/>
            <a:t> </a:t>
          </a:r>
          <a:r>
            <a:rPr lang="en-GB" sz="3400" b="0" i="0" kern="1200" dirty="0" err="1" smtClean="0"/>
            <a:t>về</a:t>
          </a:r>
          <a:r>
            <a:rPr lang="en-GB" sz="3400" b="0" i="0" kern="1200" dirty="0" smtClean="0"/>
            <a:t> </a:t>
          </a:r>
          <a:r>
            <a:rPr lang="en-GB" sz="3400" b="0" i="0" kern="1200" dirty="0" err="1" smtClean="0"/>
            <a:t>biến</a:t>
          </a:r>
          <a:r>
            <a:rPr lang="en-GB" sz="3400" b="0" i="0" kern="1200" dirty="0" smtClean="0"/>
            <a:t> (variable), </a:t>
          </a:r>
          <a:r>
            <a:rPr lang="en-GB" sz="3400" b="0" i="0" kern="1200" dirty="0" err="1" smtClean="0"/>
            <a:t>hằng</a:t>
          </a:r>
          <a:r>
            <a:rPr lang="en-GB" sz="3400" b="0" i="0" kern="1200" dirty="0" smtClean="0"/>
            <a:t> (constant), </a:t>
          </a:r>
          <a:r>
            <a:rPr lang="en-GB" sz="3400" b="0" i="0" kern="1200" dirty="0" err="1" smtClean="0"/>
            <a:t>định</a:t>
          </a:r>
          <a:r>
            <a:rPr lang="en-GB" sz="3400" b="0" i="0" kern="1200" dirty="0" smtClean="0"/>
            <a:t> </a:t>
          </a:r>
          <a:r>
            <a:rPr lang="en-GB" sz="3400" b="0" i="0" kern="1200" dirty="0" err="1" smtClean="0"/>
            <a:t>danh</a:t>
          </a:r>
          <a:r>
            <a:rPr lang="en-GB" sz="3400" b="0" i="0" kern="1200" dirty="0" smtClean="0"/>
            <a:t> (identifier)</a:t>
          </a:r>
          <a:endParaRPr lang="en-US" sz="3400" kern="1200" dirty="0"/>
        </a:p>
      </dsp:txBody>
      <dsp:txXfrm>
        <a:off x="93211" y="127643"/>
        <a:ext cx="9201417" cy="1723018"/>
      </dsp:txXfrm>
    </dsp:sp>
    <dsp:sp modelId="{F460337A-6F33-4614-B0FD-036785EB42F2}">
      <dsp:nvSpPr>
        <dsp:cNvPr id="0" name=""/>
        <dsp:cNvSpPr/>
      </dsp:nvSpPr>
      <dsp:spPr>
        <a:xfrm>
          <a:off x="0" y="2041792"/>
          <a:ext cx="9387839" cy="19094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3400" b="0" i="0" kern="1200" dirty="0" err="1" smtClean="0"/>
            <a:t>Từ</a:t>
          </a:r>
          <a:r>
            <a:rPr lang="en-GB" sz="3400" b="0" i="0" kern="1200" dirty="0" smtClean="0"/>
            <a:t> </a:t>
          </a:r>
          <a:r>
            <a:rPr lang="en-GB" sz="3400" b="0" i="0" kern="1200" dirty="0" err="1" smtClean="0"/>
            <a:t>khóa</a:t>
          </a:r>
          <a:endParaRPr lang="en-US" sz="3400" kern="1200" dirty="0"/>
        </a:p>
      </dsp:txBody>
      <dsp:txXfrm>
        <a:off x="93211" y="2135003"/>
        <a:ext cx="9201417" cy="1723018"/>
      </dsp:txXfrm>
    </dsp:sp>
    <dsp:sp modelId="{7887B984-DD6C-41EE-BE34-3A849BC59D96}">
      <dsp:nvSpPr>
        <dsp:cNvPr id="0" name=""/>
        <dsp:cNvSpPr/>
      </dsp:nvSpPr>
      <dsp:spPr>
        <a:xfrm>
          <a:off x="0" y="4049152"/>
          <a:ext cx="9387839" cy="19094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lvl="0" algn="l" defTabSz="1511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400" b="0" i="0" kern="1200" dirty="0" smtClean="0"/>
            <a:t>Kiểu </a:t>
          </a:r>
          <a:r>
            <a:rPr lang="en-US" sz="3400" b="0" i="0" kern="1200" dirty="0" err="1" smtClean="0"/>
            <a:t>dữ</a:t>
          </a:r>
          <a:r>
            <a:rPr lang="en-US" sz="3400" b="0" i="0" kern="1200" dirty="0" smtClean="0"/>
            <a:t> </a:t>
          </a:r>
          <a:r>
            <a:rPr lang="en-US" sz="3400" b="0" i="0" kern="1200" dirty="0" err="1" smtClean="0"/>
            <a:t>liệu</a:t>
          </a:r>
          <a:endParaRPr lang="en-US" sz="3400" kern="1200" dirty="0"/>
        </a:p>
      </dsp:txBody>
      <dsp:txXfrm>
        <a:off x="93211" y="4142363"/>
        <a:ext cx="9201417" cy="17230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2F6EF-FCB6-45C6-952B-7C0FCD8275DE}">
      <dsp:nvSpPr>
        <dsp:cNvPr id="0" name=""/>
        <dsp:cNvSpPr/>
      </dsp:nvSpPr>
      <dsp:spPr>
        <a:xfrm>
          <a:off x="0" y="8692"/>
          <a:ext cx="9387839" cy="10296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l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0" i="0" kern="1200" smtClean="0"/>
            <a:t>Ví dụ về định danh đúng</a:t>
          </a:r>
          <a:endParaRPr lang="en-US" sz="4400" kern="1200"/>
        </a:p>
      </dsp:txBody>
      <dsp:txXfrm>
        <a:off x="50261" y="58953"/>
        <a:ext cx="9287317" cy="929078"/>
      </dsp:txXfrm>
    </dsp:sp>
    <dsp:sp modelId="{DC61F2EE-2F2F-4C9C-8D6A-16F5D0330D49}">
      <dsp:nvSpPr>
        <dsp:cNvPr id="0" name=""/>
        <dsp:cNvSpPr/>
      </dsp:nvSpPr>
      <dsp:spPr>
        <a:xfrm>
          <a:off x="0" y="1038292"/>
          <a:ext cx="9387839" cy="22314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8064" tIns="55880" rIns="312928" bIns="55880" numCol="1" spcCol="1270" anchor="t" anchorCtr="0">
          <a:noAutofit/>
        </a:bodyPr>
        <a:lstStyle/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3400" b="0" i="0" kern="1200" smtClean="0"/>
            <a:t>arena</a:t>
          </a:r>
          <a:endParaRPr lang="en-US" sz="3400" kern="120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3400" b="0" i="0" kern="1200" dirty="0" err="1" smtClean="0"/>
            <a:t>s_count</a:t>
          </a:r>
          <a:endParaRPr lang="en-US" sz="3400" kern="1200" dirty="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3400" b="0" i="0" kern="1200" smtClean="0"/>
            <a:t>marks40</a:t>
          </a:r>
          <a:endParaRPr lang="en-US" sz="3400" kern="120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3400" b="0" i="0" kern="1200" smtClean="0"/>
            <a:t>class_one</a:t>
          </a:r>
          <a:endParaRPr lang="en-US" sz="3400" kern="1200"/>
        </a:p>
      </dsp:txBody>
      <dsp:txXfrm>
        <a:off x="0" y="1038292"/>
        <a:ext cx="9387839" cy="2231460"/>
      </dsp:txXfrm>
    </dsp:sp>
    <dsp:sp modelId="{549EDE04-C056-472B-A4AE-01FD6662DC2F}">
      <dsp:nvSpPr>
        <dsp:cNvPr id="0" name=""/>
        <dsp:cNvSpPr/>
      </dsp:nvSpPr>
      <dsp:spPr>
        <a:xfrm>
          <a:off x="0" y="3269752"/>
          <a:ext cx="9387839" cy="10296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l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0" i="0" kern="1200" smtClean="0"/>
            <a:t>Ví dụ về định danh sai</a:t>
          </a:r>
          <a:endParaRPr lang="en-US" sz="4400" kern="1200"/>
        </a:p>
      </dsp:txBody>
      <dsp:txXfrm>
        <a:off x="50261" y="3320013"/>
        <a:ext cx="9287317" cy="929078"/>
      </dsp:txXfrm>
    </dsp:sp>
    <dsp:sp modelId="{BDAEE473-CDE9-4CCD-8694-E8950CBF518A}">
      <dsp:nvSpPr>
        <dsp:cNvPr id="0" name=""/>
        <dsp:cNvSpPr/>
      </dsp:nvSpPr>
      <dsp:spPr>
        <a:xfrm>
          <a:off x="0" y="4299352"/>
          <a:ext cx="9387839" cy="16849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8064" tIns="55880" rIns="312928" bIns="55880" numCol="1" spcCol="1270" anchor="t" anchorCtr="0">
          <a:noAutofit/>
        </a:bodyPr>
        <a:lstStyle/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3400" b="0" i="0" kern="1200" smtClean="0"/>
            <a:t>1sttest</a:t>
          </a:r>
          <a:endParaRPr lang="en-US" sz="3400" kern="120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3400" b="0" i="0" kern="1200" smtClean="0"/>
            <a:t>oh!god</a:t>
          </a:r>
          <a:endParaRPr lang="en-US" sz="3400" kern="1200"/>
        </a:p>
        <a:p>
          <a:pPr marL="285750" lvl="1" indent="-285750" algn="l" defTabSz="15113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3400" b="0" i="0" kern="1200" smtClean="0"/>
            <a:t>start... end</a:t>
          </a:r>
          <a:endParaRPr lang="en-US" sz="3400" kern="1200"/>
        </a:p>
      </dsp:txBody>
      <dsp:txXfrm>
        <a:off x="0" y="4299352"/>
        <a:ext cx="9387839" cy="16849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39B738-C9B3-442E-970C-2E1696487FB9}">
      <dsp:nvSpPr>
        <dsp:cNvPr id="0" name=""/>
        <dsp:cNvSpPr/>
      </dsp:nvSpPr>
      <dsp:spPr>
        <a:xfrm rot="5400000">
          <a:off x="-318233" y="322047"/>
          <a:ext cx="2121554" cy="1485087"/>
        </a:xfrm>
        <a:prstGeom prst="chevron">
          <a:avLst/>
        </a:prstGeom>
        <a:solidFill>
          <a:srgbClr val="00B0F0"/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746358"/>
        <a:ext cx="1485087" cy="636467"/>
      </dsp:txXfrm>
    </dsp:sp>
    <dsp:sp modelId="{E1D49E8C-F209-497C-A227-7B1A70921F9F}">
      <dsp:nvSpPr>
        <dsp:cNvPr id="0" name=""/>
        <dsp:cNvSpPr/>
      </dsp:nvSpPr>
      <dsp:spPr>
        <a:xfrm rot="5400000">
          <a:off x="4746958" y="-3258056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300" kern="1200" dirty="0" err="1" smtClean="0">
              <a:cs typeface="Times New Roman" panose="02020603050405020304" pitchFamily="18" charset="0"/>
            </a:rPr>
            <a:t>T</a:t>
          </a:r>
          <a:r>
            <a:rPr lang="en-US" altLang="en-US" sz="2300" kern="1200" dirty="0" err="1" smtClean="0"/>
            <a:t>ừ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khóa</a:t>
          </a:r>
          <a:r>
            <a:rPr lang="en-US" altLang="en-US" sz="2300" kern="1200" dirty="0" smtClean="0">
              <a:cs typeface="Times New Roman" panose="02020603050405020304" pitchFamily="18" charset="0"/>
            </a:rPr>
            <a:t>: </a:t>
          </a:r>
          <a:r>
            <a:rPr lang="en-US" altLang="en-US" sz="2300" kern="1200" dirty="0" smtClean="0"/>
            <a:t>Tất </a:t>
          </a:r>
          <a:r>
            <a:rPr lang="en-US" altLang="en-US" sz="2300" kern="1200" dirty="0" err="1" smtClean="0"/>
            <a:t>cả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các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ngôn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ngữ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dành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một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số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từ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nhất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định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cho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mục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đích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riêng</a:t>
          </a:r>
          <a:endParaRPr lang="en-US" sz="2300" kern="1200" dirty="0"/>
        </a:p>
      </dsp:txBody>
      <dsp:txXfrm rot="-5400000">
        <a:off x="1485087" y="71133"/>
        <a:ext cx="7835434" cy="1244374"/>
      </dsp:txXfrm>
    </dsp:sp>
    <dsp:sp modelId="{555F1FD9-5FB3-413C-BF05-2FB446957046}">
      <dsp:nvSpPr>
        <dsp:cNvPr id="0" name=""/>
        <dsp:cNvSpPr/>
      </dsp:nvSpPr>
      <dsp:spPr>
        <a:xfrm rot="5400000">
          <a:off x="-318233" y="2253968"/>
          <a:ext cx="2121554" cy="1485087"/>
        </a:xfrm>
        <a:prstGeom prst="chevron">
          <a:avLst/>
        </a:prstGeom>
        <a:solidFill>
          <a:srgbClr val="0070C0"/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2678279"/>
        <a:ext cx="1485087" cy="636467"/>
      </dsp:txXfrm>
    </dsp:sp>
    <dsp:sp modelId="{3629BE03-92A2-4452-ABD0-C3E1BAEB2FD7}">
      <dsp:nvSpPr>
        <dsp:cNvPr id="0" name=""/>
        <dsp:cNvSpPr/>
      </dsp:nvSpPr>
      <dsp:spPr>
        <a:xfrm rot="5400000">
          <a:off x="4746958" y="-1326135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300" kern="1200" dirty="0" err="1" smtClean="0"/>
            <a:t>Những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từ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này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có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một</a:t>
          </a:r>
          <a:r>
            <a:rPr lang="en-US" altLang="en-US" sz="2300" kern="1200" dirty="0" smtClean="0"/>
            <a:t> ý </a:t>
          </a:r>
          <a:r>
            <a:rPr lang="en-US" altLang="en-US" sz="2300" kern="1200" dirty="0" err="1" smtClean="0"/>
            <a:t>nghĩa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đặc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biệt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trong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ngữ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cảnh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của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một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ngôn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ngữ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cụ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thể</a:t>
          </a:r>
          <a:endParaRPr lang="en-US" sz="2300" kern="1200" dirty="0"/>
        </a:p>
      </dsp:txBody>
      <dsp:txXfrm rot="-5400000">
        <a:off x="1485087" y="2003054"/>
        <a:ext cx="7835434" cy="1244374"/>
      </dsp:txXfrm>
    </dsp:sp>
    <dsp:sp modelId="{72181EF1-83F3-4F28-8B0B-2DD081FAAD63}">
      <dsp:nvSpPr>
        <dsp:cNvPr id="0" name=""/>
        <dsp:cNvSpPr/>
      </dsp:nvSpPr>
      <dsp:spPr>
        <a:xfrm rot="5400000">
          <a:off x="-318233" y="4185889"/>
          <a:ext cx="2121554" cy="1485087"/>
        </a:xfrm>
        <a:prstGeom prst="chevron">
          <a:avLst/>
        </a:prstGeom>
        <a:solidFill>
          <a:srgbClr val="002060"/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4610200"/>
        <a:ext cx="1485087" cy="636467"/>
      </dsp:txXfrm>
    </dsp:sp>
    <dsp:sp modelId="{B3A9EB04-1DBB-4FDE-BC0C-75651B530D9D}">
      <dsp:nvSpPr>
        <dsp:cNvPr id="0" name=""/>
        <dsp:cNvSpPr/>
      </dsp:nvSpPr>
      <dsp:spPr>
        <a:xfrm rot="5400000">
          <a:off x="4746958" y="605785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576" tIns="14605" rIns="14605" bIns="1460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300" kern="1200" dirty="0" err="1" smtClean="0"/>
            <a:t>Sẽ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không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có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xung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đột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nếu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từ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khóa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và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tên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biến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khác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nhau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300" kern="1200" dirty="0" smtClean="0"/>
            <a:t>Ví </a:t>
          </a:r>
          <a:r>
            <a:rPr lang="en-US" altLang="en-US" sz="2300" kern="1200" dirty="0" err="1" smtClean="0"/>
            <a:t>dụ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từ</a:t>
          </a:r>
          <a:r>
            <a:rPr lang="en-US" altLang="en-US" sz="2300" kern="1200" dirty="0" smtClean="0"/>
            <a:t> </a:t>
          </a:r>
          <a:r>
            <a:rPr lang="en-US" altLang="en-US" sz="2300" i="1" kern="1200" dirty="0" smtClean="0"/>
            <a:t>integer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cho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tên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biến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thì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hoàn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toàn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hợp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lệ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ngay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cả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khi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mà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từ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khóa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/>
            <a:t>là</a:t>
          </a:r>
          <a:r>
            <a:rPr lang="en-US" altLang="en-US" sz="2300" kern="1200" dirty="0" smtClean="0"/>
            <a:t> </a:t>
          </a:r>
          <a:r>
            <a:rPr lang="en-US" altLang="en-US" sz="2300" kern="1200" dirty="0" err="1" smtClean="0">
              <a:cs typeface="Times New Roman" panose="02020603050405020304" pitchFamily="18" charset="0"/>
            </a:rPr>
            <a:t>int</a:t>
          </a:r>
          <a:endParaRPr lang="en-US" sz="2300" kern="1200" dirty="0"/>
        </a:p>
      </dsp:txBody>
      <dsp:txXfrm rot="-5400000">
        <a:off x="1485087" y="3934974"/>
        <a:ext cx="7835434" cy="12443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A09C0-D7A0-4E9C-83D6-3B40EEFE91A7}">
      <dsp:nvSpPr>
        <dsp:cNvPr id="0" name=""/>
        <dsp:cNvSpPr/>
      </dsp:nvSpPr>
      <dsp:spPr>
        <a:xfrm>
          <a:off x="4607054" y="2686621"/>
          <a:ext cx="3822061" cy="4547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9890"/>
              </a:lnTo>
              <a:lnTo>
                <a:pt x="3822061" y="309890"/>
              </a:lnTo>
              <a:lnTo>
                <a:pt x="3822061" y="4547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50FB6C-B887-4732-8B6C-8D954A53AF3C}">
      <dsp:nvSpPr>
        <dsp:cNvPr id="0" name=""/>
        <dsp:cNvSpPr/>
      </dsp:nvSpPr>
      <dsp:spPr>
        <a:xfrm>
          <a:off x="4607054" y="2686621"/>
          <a:ext cx="1911030" cy="45473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9890"/>
              </a:lnTo>
              <a:lnTo>
                <a:pt x="1911030" y="309890"/>
              </a:lnTo>
              <a:lnTo>
                <a:pt x="1911030" y="4547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49F174-0551-4DD4-A8E9-F83B16B3A55F}">
      <dsp:nvSpPr>
        <dsp:cNvPr id="0" name=""/>
        <dsp:cNvSpPr/>
      </dsp:nvSpPr>
      <dsp:spPr>
        <a:xfrm>
          <a:off x="4561334" y="2686621"/>
          <a:ext cx="91440" cy="45473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47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5840F7-1547-4E57-A990-C4DCECD2E712}">
      <dsp:nvSpPr>
        <dsp:cNvPr id="0" name=""/>
        <dsp:cNvSpPr/>
      </dsp:nvSpPr>
      <dsp:spPr>
        <a:xfrm>
          <a:off x="2696024" y="2686621"/>
          <a:ext cx="1911030" cy="454738"/>
        </a:xfrm>
        <a:custGeom>
          <a:avLst/>
          <a:gdLst/>
          <a:ahLst/>
          <a:cxnLst/>
          <a:rect l="0" t="0" r="0" b="0"/>
          <a:pathLst>
            <a:path>
              <a:moveTo>
                <a:pt x="1911030" y="0"/>
              </a:moveTo>
              <a:lnTo>
                <a:pt x="1911030" y="309890"/>
              </a:lnTo>
              <a:lnTo>
                <a:pt x="0" y="309890"/>
              </a:lnTo>
              <a:lnTo>
                <a:pt x="0" y="4547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A354F8-80BD-4179-98FF-BB1562A94FD5}">
      <dsp:nvSpPr>
        <dsp:cNvPr id="0" name=""/>
        <dsp:cNvSpPr/>
      </dsp:nvSpPr>
      <dsp:spPr>
        <a:xfrm>
          <a:off x="784993" y="2686621"/>
          <a:ext cx="3822061" cy="454738"/>
        </a:xfrm>
        <a:custGeom>
          <a:avLst/>
          <a:gdLst/>
          <a:ahLst/>
          <a:cxnLst/>
          <a:rect l="0" t="0" r="0" b="0"/>
          <a:pathLst>
            <a:path>
              <a:moveTo>
                <a:pt x="3822061" y="0"/>
              </a:moveTo>
              <a:lnTo>
                <a:pt x="3822061" y="309890"/>
              </a:lnTo>
              <a:lnTo>
                <a:pt x="0" y="309890"/>
              </a:lnTo>
              <a:lnTo>
                <a:pt x="0" y="4547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DBA4C0-8539-44AD-A3A4-BB25D5EC4856}">
      <dsp:nvSpPr>
        <dsp:cNvPr id="0" name=""/>
        <dsp:cNvSpPr/>
      </dsp:nvSpPr>
      <dsp:spPr>
        <a:xfrm>
          <a:off x="3825269" y="1693754"/>
          <a:ext cx="1563570" cy="992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99A5392-9475-408D-82D0-C0A7595F6E0F}">
      <dsp:nvSpPr>
        <dsp:cNvPr id="0" name=""/>
        <dsp:cNvSpPr/>
      </dsp:nvSpPr>
      <dsp:spPr>
        <a:xfrm>
          <a:off x="3998999" y="1858797"/>
          <a:ext cx="1563570" cy="992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Kiểu </a:t>
          </a:r>
          <a:r>
            <a:rPr lang="en-US" sz="2100" kern="1200" dirty="0" err="1" smtClean="0"/>
            <a:t>dữ</a:t>
          </a:r>
          <a:r>
            <a:rPr lang="en-US" sz="2100" kern="1200" dirty="0" smtClean="0"/>
            <a:t> </a:t>
          </a:r>
          <a:r>
            <a:rPr lang="en-US" sz="2100" kern="1200" dirty="0" err="1" smtClean="0"/>
            <a:t>liệu</a:t>
          </a:r>
          <a:r>
            <a:rPr lang="en-US" sz="2100" kern="1200" dirty="0" smtClean="0"/>
            <a:t> </a:t>
          </a:r>
          <a:r>
            <a:rPr lang="en-US" sz="2100" kern="1200" dirty="0" err="1" smtClean="0"/>
            <a:t>cơ</a:t>
          </a:r>
          <a:r>
            <a:rPr lang="en-US" sz="2100" kern="1200" dirty="0" smtClean="0"/>
            <a:t> </a:t>
          </a:r>
          <a:r>
            <a:rPr lang="en-US" sz="2100" kern="1200" dirty="0" err="1" smtClean="0"/>
            <a:t>bản</a:t>
          </a:r>
          <a:endParaRPr lang="en-US" sz="2100" kern="1200" dirty="0"/>
        </a:p>
      </dsp:txBody>
      <dsp:txXfrm>
        <a:off x="4028079" y="1887877"/>
        <a:ext cx="1505410" cy="934707"/>
      </dsp:txXfrm>
    </dsp:sp>
    <dsp:sp modelId="{570DB514-8CB7-4B09-9B26-F8E9FEAACBCD}">
      <dsp:nvSpPr>
        <dsp:cNvPr id="0" name=""/>
        <dsp:cNvSpPr/>
      </dsp:nvSpPr>
      <dsp:spPr>
        <a:xfrm>
          <a:off x="3208" y="3141359"/>
          <a:ext cx="1563570" cy="992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C82B606-0163-41E5-81E9-9B5A6BCEF317}">
      <dsp:nvSpPr>
        <dsp:cNvPr id="0" name=""/>
        <dsp:cNvSpPr/>
      </dsp:nvSpPr>
      <dsp:spPr>
        <a:xfrm>
          <a:off x="176938" y="3306403"/>
          <a:ext cx="1563570" cy="992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int</a:t>
          </a:r>
          <a:endParaRPr lang="en-US" sz="2100" kern="1200"/>
        </a:p>
      </dsp:txBody>
      <dsp:txXfrm>
        <a:off x="206018" y="3335483"/>
        <a:ext cx="1505410" cy="934707"/>
      </dsp:txXfrm>
    </dsp:sp>
    <dsp:sp modelId="{EE91C847-03B8-4EF2-B85C-FB78ED3C04D2}">
      <dsp:nvSpPr>
        <dsp:cNvPr id="0" name=""/>
        <dsp:cNvSpPr/>
      </dsp:nvSpPr>
      <dsp:spPr>
        <a:xfrm>
          <a:off x="1914239" y="3141359"/>
          <a:ext cx="1563570" cy="992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95C4580-F1B3-413E-8E13-F05098A20B14}">
      <dsp:nvSpPr>
        <dsp:cNvPr id="0" name=""/>
        <dsp:cNvSpPr/>
      </dsp:nvSpPr>
      <dsp:spPr>
        <a:xfrm>
          <a:off x="2087969" y="3306403"/>
          <a:ext cx="1563570" cy="992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float</a:t>
          </a:r>
          <a:endParaRPr lang="en-US" sz="2100" kern="1200"/>
        </a:p>
      </dsp:txBody>
      <dsp:txXfrm>
        <a:off x="2117049" y="3335483"/>
        <a:ext cx="1505410" cy="934707"/>
      </dsp:txXfrm>
    </dsp:sp>
    <dsp:sp modelId="{8D57269B-2EFB-4DBB-89ED-F5466C23E177}">
      <dsp:nvSpPr>
        <dsp:cNvPr id="0" name=""/>
        <dsp:cNvSpPr/>
      </dsp:nvSpPr>
      <dsp:spPr>
        <a:xfrm>
          <a:off x="3825269" y="3141359"/>
          <a:ext cx="1563570" cy="992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838D571-C401-47A1-9621-85CB8D1764FD}">
      <dsp:nvSpPr>
        <dsp:cNvPr id="0" name=""/>
        <dsp:cNvSpPr/>
      </dsp:nvSpPr>
      <dsp:spPr>
        <a:xfrm>
          <a:off x="3998999" y="3306403"/>
          <a:ext cx="1563570" cy="992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double</a:t>
          </a:r>
          <a:endParaRPr lang="en-US" sz="2100" kern="1200"/>
        </a:p>
      </dsp:txBody>
      <dsp:txXfrm>
        <a:off x="4028079" y="3335483"/>
        <a:ext cx="1505410" cy="934707"/>
      </dsp:txXfrm>
    </dsp:sp>
    <dsp:sp modelId="{D7042260-1C4B-41CF-9EB2-9964EC500AFE}">
      <dsp:nvSpPr>
        <dsp:cNvPr id="0" name=""/>
        <dsp:cNvSpPr/>
      </dsp:nvSpPr>
      <dsp:spPr>
        <a:xfrm>
          <a:off x="5736300" y="3141359"/>
          <a:ext cx="1563570" cy="992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E13E953-2F90-43E8-ADCE-B8178FD86470}">
      <dsp:nvSpPr>
        <dsp:cNvPr id="0" name=""/>
        <dsp:cNvSpPr/>
      </dsp:nvSpPr>
      <dsp:spPr>
        <a:xfrm>
          <a:off x="5910030" y="3306403"/>
          <a:ext cx="1563570" cy="992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char</a:t>
          </a:r>
          <a:endParaRPr lang="en-US" sz="2100" kern="1200"/>
        </a:p>
      </dsp:txBody>
      <dsp:txXfrm>
        <a:off x="5939110" y="3335483"/>
        <a:ext cx="1505410" cy="934707"/>
      </dsp:txXfrm>
    </dsp:sp>
    <dsp:sp modelId="{A1430EF4-2ED6-4FF4-ADB1-B78D03EC474B}">
      <dsp:nvSpPr>
        <dsp:cNvPr id="0" name=""/>
        <dsp:cNvSpPr/>
      </dsp:nvSpPr>
      <dsp:spPr>
        <a:xfrm>
          <a:off x="7647330" y="3141359"/>
          <a:ext cx="1563570" cy="992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0539E76-423F-4671-AC5C-073FFE9DD782}">
      <dsp:nvSpPr>
        <dsp:cNvPr id="0" name=""/>
        <dsp:cNvSpPr/>
      </dsp:nvSpPr>
      <dsp:spPr>
        <a:xfrm>
          <a:off x="7821060" y="3306403"/>
          <a:ext cx="1563570" cy="992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smtClean="0"/>
            <a:t>void</a:t>
          </a:r>
          <a:endParaRPr lang="en-US" sz="2100" kern="1200"/>
        </a:p>
      </dsp:txBody>
      <dsp:txXfrm>
        <a:off x="7850140" y="3335483"/>
        <a:ext cx="1505410" cy="9347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0E419F-822E-4191-B5DD-1CA99C1235F3}">
      <dsp:nvSpPr>
        <dsp:cNvPr id="0" name=""/>
        <dsp:cNvSpPr/>
      </dsp:nvSpPr>
      <dsp:spPr>
        <a:xfrm rot="5400000">
          <a:off x="-317922" y="324658"/>
          <a:ext cx="2119482" cy="1483637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748555"/>
        <a:ext cx="1483637" cy="635845"/>
      </dsp:txXfrm>
    </dsp:sp>
    <dsp:sp modelId="{D9216A72-0612-498A-9557-EBE847DEFD53}">
      <dsp:nvSpPr>
        <dsp:cNvPr id="0" name=""/>
        <dsp:cNvSpPr/>
      </dsp:nvSpPr>
      <dsp:spPr>
        <a:xfrm rot="5400000">
          <a:off x="4746907" y="-3256532"/>
          <a:ext cx="1377663" cy="79042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Lưu trữ dữ liệu số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smtClean="0"/>
            <a:t>Khai báo: </a:t>
          </a:r>
          <a:r>
            <a:rPr lang="en-US" altLang="en-US" sz="2800" b="1" kern="1200" smtClean="0">
              <a:cs typeface="Times New Roman" panose="02020603050405020304" pitchFamily="18" charset="0"/>
            </a:rPr>
            <a:t>int varName;</a:t>
          </a:r>
          <a:endParaRPr lang="en-US" sz="2800" kern="1200"/>
        </a:p>
      </dsp:txBody>
      <dsp:txXfrm rot="-5400000">
        <a:off x="1483638" y="73989"/>
        <a:ext cx="7836950" cy="1243159"/>
      </dsp:txXfrm>
    </dsp:sp>
    <dsp:sp modelId="{43036BF7-5166-499D-BF60-F0FE9AEC4E57}">
      <dsp:nvSpPr>
        <dsp:cNvPr id="0" name=""/>
        <dsp:cNvSpPr/>
      </dsp:nvSpPr>
      <dsp:spPr>
        <a:xfrm rot="5400000">
          <a:off x="-317922" y="2254693"/>
          <a:ext cx="2119482" cy="1483637"/>
        </a:xfrm>
        <a:prstGeom prst="chevron">
          <a:avLst/>
        </a:prstGeom>
        <a:solidFill>
          <a:schemeClr val="accent4">
            <a:lumMod val="40000"/>
            <a:lumOff val="6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2678590"/>
        <a:ext cx="1483637" cy="635845"/>
      </dsp:txXfrm>
    </dsp:sp>
    <dsp:sp modelId="{9BB7BB4D-7138-4643-92E0-AAF60C5042C1}">
      <dsp:nvSpPr>
        <dsp:cNvPr id="0" name=""/>
        <dsp:cNvSpPr/>
      </dsp:nvSpPr>
      <dsp:spPr>
        <a:xfrm rot="5400000">
          <a:off x="4746907" y="-1326498"/>
          <a:ext cx="1377663" cy="79042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smtClean="0"/>
            <a:t>Không </a:t>
          </a:r>
          <a:r>
            <a:rPr lang="en-US" altLang="en-US" sz="2800" kern="1200" dirty="0" err="1" smtClean="0"/>
            <a:t>thể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lưu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trữ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bất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cứ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kiểu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dữ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liệu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nào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khác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như</a:t>
          </a:r>
          <a:r>
            <a:rPr lang="en-US" altLang="en-US" sz="2800" kern="1200" dirty="0" smtClean="0"/>
            <a:t> 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“Alan” </a:t>
          </a:r>
          <a:r>
            <a:rPr lang="en-US" altLang="en-US" sz="2800" kern="1200" dirty="0" err="1" smtClean="0">
              <a:cs typeface="Times New Roman" panose="02020603050405020304" pitchFamily="18" charset="0"/>
            </a:rPr>
            <a:t>hoặc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 “</a:t>
          </a:r>
          <a:r>
            <a:rPr lang="en-US" altLang="en-US" sz="2800" kern="1200" dirty="0" err="1" smtClean="0">
              <a:cs typeface="Times New Roman" panose="02020603050405020304" pitchFamily="18" charset="0"/>
            </a:rPr>
            <a:t>abc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”</a:t>
          </a:r>
          <a:endParaRPr lang="en-US" sz="2800" kern="1200" dirty="0"/>
        </a:p>
      </dsp:txBody>
      <dsp:txXfrm rot="-5400000">
        <a:off x="1483638" y="2004023"/>
        <a:ext cx="7836950" cy="1243159"/>
      </dsp:txXfrm>
    </dsp:sp>
    <dsp:sp modelId="{330E3527-5DAC-4262-8177-BF4F58549BFD}">
      <dsp:nvSpPr>
        <dsp:cNvPr id="0" name=""/>
        <dsp:cNvSpPr/>
      </dsp:nvSpPr>
      <dsp:spPr>
        <a:xfrm rot="5400000">
          <a:off x="-317922" y="4184728"/>
          <a:ext cx="2119482" cy="1483637"/>
        </a:xfrm>
        <a:prstGeom prst="chevron">
          <a:avLst/>
        </a:prstGeom>
        <a:solidFill>
          <a:schemeClr val="accent4">
            <a:lumMod val="75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4608625"/>
        <a:ext cx="1483637" cy="635845"/>
      </dsp:txXfrm>
    </dsp:sp>
    <dsp:sp modelId="{2C226FE1-7D6E-4199-B615-C31656579958}">
      <dsp:nvSpPr>
        <dsp:cNvPr id="0" name=""/>
        <dsp:cNvSpPr/>
      </dsp:nvSpPr>
      <dsp:spPr>
        <a:xfrm rot="5400000">
          <a:off x="4746907" y="603536"/>
          <a:ext cx="1377663" cy="790420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>
              <a:cs typeface="Times New Roman" panose="02020603050405020304" pitchFamily="18" charset="0"/>
            </a:rPr>
            <a:t>Chi</a:t>
          </a:r>
          <a:r>
            <a:rPr lang="en-GB" altLang="en-US" sz="2800" kern="1200" smtClean="0"/>
            <a:t>ế</a:t>
          </a:r>
          <a:r>
            <a:rPr lang="en-US" altLang="en-US" sz="2800" kern="1200" smtClean="0">
              <a:cs typeface="Times New Roman" panose="02020603050405020304" pitchFamily="18" charset="0"/>
            </a:rPr>
            <a:t>m 16 bits (2 bytes) </a:t>
          </a:r>
          <a:r>
            <a:rPr lang="en-US" altLang="en-US" sz="2800" kern="1200" smtClean="0"/>
            <a:t>bộ nhớ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err="1" smtClean="0">
              <a:cs typeface="Times New Roman" panose="02020603050405020304" pitchFamily="18" charset="0"/>
            </a:rPr>
            <a:t>Biểu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800" kern="1200" dirty="0" err="1" smtClean="0">
              <a:cs typeface="Times New Roman" panose="02020603050405020304" pitchFamily="18" charset="0"/>
            </a:rPr>
            <a:t>diễn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800" kern="1200" dirty="0" err="1" smtClean="0">
              <a:cs typeface="Times New Roman" panose="02020603050405020304" pitchFamily="18" charset="0"/>
            </a:rPr>
            <a:t>các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800" kern="1200" dirty="0" err="1" smtClean="0">
              <a:cs typeface="Times New Roman" panose="02020603050405020304" pitchFamily="18" charset="0"/>
            </a:rPr>
            <a:t>s</a:t>
          </a:r>
          <a:r>
            <a:rPr lang="en-US" altLang="en-US" sz="2800" kern="1200" dirty="0" err="1" smtClean="0"/>
            <a:t>ố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nguyên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trong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phạm</a:t>
          </a:r>
          <a:r>
            <a:rPr lang="en-US" altLang="en-US" sz="2800" kern="1200" dirty="0" smtClean="0"/>
            <a:t> vi -32768 </a:t>
          </a:r>
          <a:r>
            <a:rPr lang="en-US" altLang="en-US" sz="2800" kern="1200" dirty="0" err="1" smtClean="0"/>
            <a:t>tới</a:t>
          </a:r>
          <a:r>
            <a:rPr lang="en-US" altLang="en-US" sz="2800" kern="1200" dirty="0" smtClean="0"/>
            <a:t> 32767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smtClean="0"/>
            <a:t>Ví </a:t>
          </a:r>
          <a:r>
            <a:rPr lang="en-US" sz="2800" kern="1200" dirty="0" err="1" smtClean="0"/>
            <a:t>dụ</a:t>
          </a:r>
          <a:r>
            <a:rPr lang="en-US" sz="2800" kern="1200" dirty="0" smtClean="0"/>
            <a:t>: 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12322, 0, -232</a:t>
          </a:r>
          <a:endParaRPr lang="en-US" sz="2800" kern="1200" dirty="0"/>
        </a:p>
      </dsp:txBody>
      <dsp:txXfrm rot="-5400000">
        <a:off x="1483638" y="3934057"/>
        <a:ext cx="7836950" cy="124315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EB9B3-04B0-490F-AB6C-F851D5622736}">
      <dsp:nvSpPr>
        <dsp:cNvPr id="0" name=""/>
        <dsp:cNvSpPr/>
      </dsp:nvSpPr>
      <dsp:spPr>
        <a:xfrm rot="5400000">
          <a:off x="-318233" y="322047"/>
          <a:ext cx="2121554" cy="1485087"/>
        </a:xfrm>
        <a:prstGeom prst="chevron">
          <a:avLst/>
        </a:prstGeom>
        <a:solidFill>
          <a:schemeClr val="accent2">
            <a:lumMod val="20000"/>
            <a:lumOff val="8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746358"/>
        <a:ext cx="1485087" cy="636467"/>
      </dsp:txXfrm>
    </dsp:sp>
    <dsp:sp modelId="{E92CC0F7-AA8D-4625-8752-26AA042F4227}">
      <dsp:nvSpPr>
        <dsp:cNvPr id="0" name=""/>
        <dsp:cNvSpPr/>
      </dsp:nvSpPr>
      <dsp:spPr>
        <a:xfrm rot="5400000">
          <a:off x="4746958" y="-3258056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Lưu trữ dữ liệu số chứa phần thập phân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smtClean="0"/>
            <a:t>Khai báo: </a:t>
          </a:r>
          <a:r>
            <a:rPr lang="en-US" sz="2800" b="1" kern="1200" smtClean="0"/>
            <a:t>float var_name;</a:t>
          </a:r>
          <a:endParaRPr lang="en-US" sz="2800" b="1" kern="1200"/>
        </a:p>
      </dsp:txBody>
      <dsp:txXfrm rot="-5400000">
        <a:off x="1485087" y="71133"/>
        <a:ext cx="7835434" cy="1244374"/>
      </dsp:txXfrm>
    </dsp:sp>
    <dsp:sp modelId="{DE91B857-F951-47B7-9547-D19E6C0DC986}">
      <dsp:nvSpPr>
        <dsp:cNvPr id="0" name=""/>
        <dsp:cNvSpPr/>
      </dsp:nvSpPr>
      <dsp:spPr>
        <a:xfrm rot="5400000">
          <a:off x="-318233" y="2253968"/>
          <a:ext cx="2121554" cy="1485087"/>
        </a:xfrm>
        <a:prstGeom prst="chevron">
          <a:avLst/>
        </a:prstGeom>
        <a:solidFill>
          <a:schemeClr val="accent2">
            <a:lumMod val="60000"/>
            <a:lumOff val="4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2678279"/>
        <a:ext cx="1485087" cy="636467"/>
      </dsp:txXfrm>
    </dsp:sp>
    <dsp:sp modelId="{269AA82D-D639-4781-8193-7A9F65CC5AB3}">
      <dsp:nvSpPr>
        <dsp:cNvPr id="0" name=""/>
        <dsp:cNvSpPr/>
      </dsp:nvSpPr>
      <dsp:spPr>
        <a:xfrm rot="5400000">
          <a:off x="4746958" y="-1326135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Có độ chính xác tới 6 con số</a:t>
          </a:r>
          <a:endParaRPr lang="en-US" sz="2800" kern="1200"/>
        </a:p>
      </dsp:txBody>
      <dsp:txXfrm rot="-5400000">
        <a:off x="1485087" y="2003054"/>
        <a:ext cx="7835434" cy="1244374"/>
      </dsp:txXfrm>
    </dsp:sp>
    <dsp:sp modelId="{D4533A57-8F6D-40FC-AF5C-ED82935BE161}">
      <dsp:nvSpPr>
        <dsp:cNvPr id="0" name=""/>
        <dsp:cNvSpPr/>
      </dsp:nvSpPr>
      <dsp:spPr>
        <a:xfrm rot="5400000">
          <a:off x="-318233" y="4185889"/>
          <a:ext cx="2121554" cy="1485087"/>
        </a:xfrm>
        <a:prstGeom prst="chevron">
          <a:avLst/>
        </a:prstGeom>
        <a:solidFill>
          <a:schemeClr val="accent2">
            <a:lumMod val="75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4610200"/>
        <a:ext cx="1485087" cy="636467"/>
      </dsp:txXfrm>
    </dsp:sp>
    <dsp:sp modelId="{6D450D6C-A1EF-4126-A9BC-7469B61A27F2}">
      <dsp:nvSpPr>
        <dsp:cNvPr id="0" name=""/>
        <dsp:cNvSpPr/>
      </dsp:nvSpPr>
      <dsp:spPr>
        <a:xfrm rot="5400000">
          <a:off x="4746958" y="605785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>
              <a:cs typeface="Times New Roman" panose="02020603050405020304" pitchFamily="18" charset="0"/>
            </a:rPr>
            <a:t>Chi</a:t>
          </a:r>
          <a:r>
            <a:rPr lang="en-GB" altLang="en-US" sz="2800" kern="1200" smtClean="0"/>
            <a:t>ế</a:t>
          </a:r>
          <a:r>
            <a:rPr lang="en-US" altLang="en-US" sz="2800" kern="1200" smtClean="0">
              <a:cs typeface="Times New Roman" panose="02020603050405020304" pitchFamily="18" charset="0"/>
            </a:rPr>
            <a:t>m 32 bits (4 bytes) </a:t>
          </a:r>
          <a:r>
            <a:rPr lang="en-US" altLang="en-US" sz="2800" kern="1200" smtClean="0"/>
            <a:t>bộ nhớ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smtClean="0"/>
            <a:t>Ví </a:t>
          </a:r>
          <a:r>
            <a:rPr lang="en-US" altLang="en-US" sz="2800" kern="1200" dirty="0" err="1" smtClean="0"/>
            <a:t>dụ</a:t>
          </a:r>
          <a:r>
            <a:rPr lang="en-US" altLang="en-US" sz="2800" kern="1200" dirty="0" smtClean="0"/>
            <a:t> 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: 23.05, 56.5, 32 </a:t>
          </a:r>
          <a:endParaRPr lang="en-US" sz="2800" kern="1200" dirty="0"/>
        </a:p>
      </dsp:txBody>
      <dsp:txXfrm rot="-5400000">
        <a:off x="1485087" y="3934974"/>
        <a:ext cx="7835434" cy="124437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EB9B3-04B0-490F-AB6C-F851D5622736}">
      <dsp:nvSpPr>
        <dsp:cNvPr id="0" name=""/>
        <dsp:cNvSpPr/>
      </dsp:nvSpPr>
      <dsp:spPr>
        <a:xfrm rot="5400000">
          <a:off x="-318233" y="322047"/>
          <a:ext cx="2121554" cy="1485087"/>
        </a:xfrm>
        <a:prstGeom prst="chevron">
          <a:avLst/>
        </a:prstGeom>
        <a:solidFill>
          <a:schemeClr val="accent5">
            <a:lumMod val="20000"/>
            <a:lumOff val="8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746358"/>
        <a:ext cx="1485087" cy="636467"/>
      </dsp:txXfrm>
    </dsp:sp>
    <dsp:sp modelId="{E92CC0F7-AA8D-4625-8752-26AA042F4227}">
      <dsp:nvSpPr>
        <dsp:cNvPr id="0" name=""/>
        <dsp:cNvSpPr/>
      </dsp:nvSpPr>
      <dsp:spPr>
        <a:xfrm rot="5400000">
          <a:off x="4746958" y="-3258056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Lưu trữ dữ liệu số chứa phần thập phân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smtClean="0"/>
            <a:t>Khai báo: </a:t>
          </a:r>
          <a:r>
            <a:rPr lang="en-US" sz="2800" b="1" kern="1200" smtClean="0"/>
            <a:t>double var_name;</a:t>
          </a:r>
          <a:endParaRPr lang="en-US" sz="2800" b="1" kern="1200"/>
        </a:p>
      </dsp:txBody>
      <dsp:txXfrm rot="-5400000">
        <a:off x="1485087" y="71133"/>
        <a:ext cx="7835434" cy="1244374"/>
      </dsp:txXfrm>
    </dsp:sp>
    <dsp:sp modelId="{DE91B857-F951-47B7-9547-D19E6C0DC986}">
      <dsp:nvSpPr>
        <dsp:cNvPr id="0" name=""/>
        <dsp:cNvSpPr/>
      </dsp:nvSpPr>
      <dsp:spPr>
        <a:xfrm rot="5400000">
          <a:off x="-318233" y="2253968"/>
          <a:ext cx="2121554" cy="1485087"/>
        </a:xfrm>
        <a:prstGeom prst="chevron">
          <a:avLst/>
        </a:prstGeom>
        <a:solidFill>
          <a:schemeClr val="accent5">
            <a:lumMod val="40000"/>
            <a:lumOff val="6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2678279"/>
        <a:ext cx="1485087" cy="636467"/>
      </dsp:txXfrm>
    </dsp:sp>
    <dsp:sp modelId="{269AA82D-D639-4781-8193-7A9F65CC5AB3}">
      <dsp:nvSpPr>
        <dsp:cNvPr id="0" name=""/>
        <dsp:cNvSpPr/>
      </dsp:nvSpPr>
      <dsp:spPr>
        <a:xfrm rot="5400000">
          <a:off x="4746958" y="-1326135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err="1" smtClean="0"/>
            <a:t>Có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độ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chính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xác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tới</a:t>
          </a:r>
          <a:r>
            <a:rPr lang="en-US" altLang="en-US" sz="2800" kern="1200" dirty="0" smtClean="0"/>
            <a:t> 10 con </a:t>
          </a:r>
          <a:r>
            <a:rPr lang="en-US" altLang="en-US" sz="2800" kern="1200" dirty="0" err="1" smtClean="0"/>
            <a:t>số</a:t>
          </a:r>
          <a:endParaRPr lang="en-US" sz="2800" kern="1200" dirty="0"/>
        </a:p>
      </dsp:txBody>
      <dsp:txXfrm rot="-5400000">
        <a:off x="1485087" y="2003054"/>
        <a:ext cx="7835434" cy="1244374"/>
      </dsp:txXfrm>
    </dsp:sp>
    <dsp:sp modelId="{D4533A57-8F6D-40FC-AF5C-ED82935BE161}">
      <dsp:nvSpPr>
        <dsp:cNvPr id="0" name=""/>
        <dsp:cNvSpPr/>
      </dsp:nvSpPr>
      <dsp:spPr>
        <a:xfrm rot="5400000">
          <a:off x="-318233" y="4185889"/>
          <a:ext cx="2121554" cy="1485087"/>
        </a:xfrm>
        <a:prstGeom prst="chevron">
          <a:avLst/>
        </a:prstGeom>
        <a:solidFill>
          <a:schemeClr val="accent5">
            <a:lumMod val="75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4610200"/>
        <a:ext cx="1485087" cy="636467"/>
      </dsp:txXfrm>
    </dsp:sp>
    <dsp:sp modelId="{6D450D6C-A1EF-4126-A9BC-7469B61A27F2}">
      <dsp:nvSpPr>
        <dsp:cNvPr id="0" name=""/>
        <dsp:cNvSpPr/>
      </dsp:nvSpPr>
      <dsp:spPr>
        <a:xfrm rot="5400000">
          <a:off x="4746958" y="605785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>
              <a:cs typeface="Times New Roman" panose="02020603050405020304" pitchFamily="18" charset="0"/>
            </a:rPr>
            <a:t>Chi</a:t>
          </a:r>
          <a:r>
            <a:rPr lang="en-GB" altLang="en-US" sz="2800" kern="1200" smtClean="0"/>
            <a:t>ế</a:t>
          </a:r>
          <a:r>
            <a:rPr lang="en-US" altLang="en-US" sz="2800" kern="1200" smtClean="0">
              <a:cs typeface="Times New Roman" panose="02020603050405020304" pitchFamily="18" charset="0"/>
            </a:rPr>
            <a:t>m 64 bits (8 bytes) </a:t>
          </a:r>
          <a:r>
            <a:rPr lang="en-US" altLang="en-US" sz="2800" kern="1200" smtClean="0"/>
            <a:t>bộ nhớ 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smtClean="0"/>
            <a:t>Ví </a:t>
          </a:r>
          <a:r>
            <a:rPr lang="en-US" altLang="en-US" sz="2800" kern="1200" dirty="0" err="1" smtClean="0"/>
            <a:t>dụ</a:t>
          </a:r>
          <a:r>
            <a:rPr lang="en-US" altLang="en-US" sz="2800" kern="1200" dirty="0" smtClean="0"/>
            <a:t> 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: 23.05, 56.5, 32 </a:t>
          </a:r>
          <a:endParaRPr lang="en-US" sz="2800" kern="1200" dirty="0"/>
        </a:p>
      </dsp:txBody>
      <dsp:txXfrm rot="-5400000">
        <a:off x="1485087" y="3934974"/>
        <a:ext cx="7835434" cy="124437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EB9B3-04B0-490F-AB6C-F851D5622736}">
      <dsp:nvSpPr>
        <dsp:cNvPr id="0" name=""/>
        <dsp:cNvSpPr/>
      </dsp:nvSpPr>
      <dsp:spPr>
        <a:xfrm rot="5400000">
          <a:off x="-318233" y="322047"/>
          <a:ext cx="2121554" cy="1485087"/>
        </a:xfrm>
        <a:prstGeom prst="chevron">
          <a:avLst/>
        </a:prstGeom>
        <a:solidFill>
          <a:schemeClr val="accent6">
            <a:lumMod val="20000"/>
            <a:lumOff val="8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746358"/>
        <a:ext cx="1485087" cy="636467"/>
      </dsp:txXfrm>
    </dsp:sp>
    <dsp:sp modelId="{E92CC0F7-AA8D-4625-8752-26AA042F4227}">
      <dsp:nvSpPr>
        <dsp:cNvPr id="0" name=""/>
        <dsp:cNvSpPr/>
      </dsp:nvSpPr>
      <dsp:spPr>
        <a:xfrm rot="5400000">
          <a:off x="4746958" y="-3258056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Lưu trữ một ký tự đơn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smtClean="0"/>
            <a:t>Khai báo: </a:t>
          </a:r>
          <a:r>
            <a:rPr lang="en-US" sz="2800" b="1" kern="1200" smtClean="0"/>
            <a:t>char var_name; </a:t>
          </a:r>
          <a:endParaRPr lang="en-US" sz="2800" b="1" kern="1200"/>
        </a:p>
      </dsp:txBody>
      <dsp:txXfrm rot="-5400000">
        <a:off x="1485087" y="71133"/>
        <a:ext cx="7835434" cy="1244374"/>
      </dsp:txXfrm>
    </dsp:sp>
    <dsp:sp modelId="{DE91B857-F951-47B7-9547-D19E6C0DC986}">
      <dsp:nvSpPr>
        <dsp:cNvPr id="0" name=""/>
        <dsp:cNvSpPr/>
      </dsp:nvSpPr>
      <dsp:spPr>
        <a:xfrm rot="5400000">
          <a:off x="-318233" y="2253968"/>
          <a:ext cx="2121554" cy="1485087"/>
        </a:xfrm>
        <a:prstGeom prst="chevron">
          <a:avLst/>
        </a:prstGeom>
        <a:solidFill>
          <a:schemeClr val="accent6">
            <a:lumMod val="40000"/>
            <a:lumOff val="6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2678279"/>
        <a:ext cx="1485087" cy="636467"/>
      </dsp:txXfrm>
    </dsp:sp>
    <dsp:sp modelId="{269AA82D-D639-4781-8193-7A9F65CC5AB3}">
      <dsp:nvSpPr>
        <dsp:cNvPr id="0" name=""/>
        <dsp:cNvSpPr/>
      </dsp:nvSpPr>
      <dsp:spPr>
        <a:xfrm rot="5400000">
          <a:off x="4638137" y="-1271705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>
              <a:cs typeface="Times New Roman" panose="02020603050405020304" pitchFamily="18" charset="0"/>
            </a:rPr>
            <a:t>Chiếm 8 bits (1 byte) </a:t>
          </a:r>
          <a:r>
            <a:rPr lang="en-US" altLang="en-US" sz="2800" kern="1200" smtClean="0"/>
            <a:t>bộ nhớ</a:t>
          </a:r>
          <a:endParaRPr lang="en-US" sz="2800" kern="1200"/>
        </a:p>
      </dsp:txBody>
      <dsp:txXfrm rot="-5400000">
        <a:off x="1376266" y="2057484"/>
        <a:ext cx="7835434" cy="1244374"/>
      </dsp:txXfrm>
    </dsp:sp>
    <dsp:sp modelId="{D4533A57-8F6D-40FC-AF5C-ED82935BE161}">
      <dsp:nvSpPr>
        <dsp:cNvPr id="0" name=""/>
        <dsp:cNvSpPr/>
      </dsp:nvSpPr>
      <dsp:spPr>
        <a:xfrm rot="5400000">
          <a:off x="-318233" y="4185889"/>
          <a:ext cx="2121554" cy="1485087"/>
        </a:xfrm>
        <a:prstGeom prst="chevron">
          <a:avLst/>
        </a:prstGeom>
        <a:solidFill>
          <a:schemeClr val="accent6">
            <a:lumMod val="75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lvl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400" kern="1200"/>
        </a:p>
      </dsp:txBody>
      <dsp:txXfrm rot="-5400000">
        <a:off x="1" y="4610200"/>
        <a:ext cx="1485087" cy="636467"/>
      </dsp:txXfrm>
    </dsp:sp>
    <dsp:sp modelId="{6D450D6C-A1EF-4126-A9BC-7469B61A27F2}">
      <dsp:nvSpPr>
        <dsp:cNvPr id="0" name=""/>
        <dsp:cNvSpPr/>
      </dsp:nvSpPr>
      <dsp:spPr>
        <a:xfrm rot="5400000">
          <a:off x="4746958" y="559823"/>
          <a:ext cx="1379010" cy="79027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smtClean="0"/>
            <a:t>Ví </a:t>
          </a:r>
          <a:r>
            <a:rPr lang="en-US" altLang="en-US" sz="2800" kern="1200" dirty="0" err="1" smtClean="0"/>
            <a:t>dụ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: ‘a’, ‘m’, ‘$’ ‘%’ , ‘1’, ’5’</a:t>
          </a:r>
          <a:r>
            <a:rPr lang="en-US" altLang="en-US" sz="2800" kern="1200" dirty="0" smtClean="0"/>
            <a:t> </a:t>
          </a:r>
          <a:endParaRPr lang="en-US" sz="2800" kern="1200" dirty="0"/>
        </a:p>
      </dsp:txBody>
      <dsp:txXfrm rot="-5400000">
        <a:off x="1485087" y="3889012"/>
        <a:ext cx="7835434" cy="124437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EB9B3-04B0-490F-AB6C-F851D5622736}">
      <dsp:nvSpPr>
        <dsp:cNvPr id="0" name=""/>
        <dsp:cNvSpPr/>
      </dsp:nvSpPr>
      <dsp:spPr>
        <a:xfrm rot="5400000">
          <a:off x="-469668" y="474995"/>
          <a:ext cx="3131121" cy="2191785"/>
        </a:xfrm>
        <a:prstGeom prst="chevron">
          <a:avLst/>
        </a:prstGeom>
        <a:solidFill>
          <a:schemeClr val="bg2">
            <a:lumMod val="20000"/>
            <a:lumOff val="8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 rot="-5400000">
        <a:off x="1" y="1101220"/>
        <a:ext cx="2191785" cy="939336"/>
      </dsp:txXfrm>
    </dsp:sp>
    <dsp:sp modelId="{E92CC0F7-AA8D-4625-8752-26AA042F4227}">
      <dsp:nvSpPr>
        <dsp:cNvPr id="0" name=""/>
        <dsp:cNvSpPr/>
      </dsp:nvSpPr>
      <dsp:spPr>
        <a:xfrm rot="5400000">
          <a:off x="4772198" y="-2575086"/>
          <a:ext cx="2035228" cy="71960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Không lưu bất cứ dữ liệu gì</a:t>
          </a:r>
          <a:r>
            <a:rPr lang="en-US" sz="2800" b="1" kern="1200" smtClean="0"/>
            <a:t> </a:t>
          </a:r>
          <a:endParaRPr lang="en-US" sz="2800" kern="1200"/>
        </a:p>
      </dsp:txBody>
      <dsp:txXfrm rot="-5400000">
        <a:off x="2191785" y="104679"/>
        <a:ext cx="7096702" cy="1836524"/>
      </dsp:txXfrm>
    </dsp:sp>
    <dsp:sp modelId="{DE91B857-F951-47B7-9547-D19E6C0DC986}">
      <dsp:nvSpPr>
        <dsp:cNvPr id="0" name=""/>
        <dsp:cNvSpPr/>
      </dsp:nvSpPr>
      <dsp:spPr>
        <a:xfrm rot="5400000">
          <a:off x="-469668" y="3326244"/>
          <a:ext cx="3131121" cy="2191785"/>
        </a:xfrm>
        <a:prstGeom prst="chevron">
          <a:avLst/>
        </a:prstGeom>
        <a:solidFill>
          <a:schemeClr val="bg2">
            <a:lumMod val="60000"/>
            <a:lumOff val="4000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/>
        </a:p>
      </dsp:txBody>
      <dsp:txXfrm rot="-5400000">
        <a:off x="1" y="3952469"/>
        <a:ext cx="2191785" cy="939336"/>
      </dsp:txXfrm>
    </dsp:sp>
    <dsp:sp modelId="{269AA82D-D639-4781-8193-7A9F65CC5AB3}">
      <dsp:nvSpPr>
        <dsp:cNvPr id="0" name=""/>
        <dsp:cNvSpPr/>
      </dsp:nvSpPr>
      <dsp:spPr>
        <a:xfrm rot="5400000">
          <a:off x="4772198" y="276163"/>
          <a:ext cx="2035228" cy="719605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Báo cho trình biên dịch không có giá trị trả về</a:t>
          </a:r>
          <a:endParaRPr lang="en-US" sz="2800" kern="1200"/>
        </a:p>
      </dsp:txBody>
      <dsp:txXfrm rot="-5400000">
        <a:off x="2191785" y="2955928"/>
        <a:ext cx="7096702" cy="18365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70634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1830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4202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257300" y="1272010"/>
            <a:ext cx="7543800" cy="27059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257300" y="4082309"/>
            <a:ext cx="7543800" cy="18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563442" y="197117"/>
            <a:ext cx="4931516" cy="86753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989089" y="2622762"/>
            <a:ext cx="6586750" cy="21688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588539" y="516786"/>
            <a:ext cx="6586750" cy="638079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9101" y="0"/>
            <a:ext cx="9387839" cy="8204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1" i="0" u="none" strike="noStrike" cap="none">
                <a:solidFill>
                  <a:srgbClr val="832C8B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9100" y="1007534"/>
            <a:ext cx="9387840" cy="59930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520700" marR="0" lvl="0" indent="-3429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415664" y="7322608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9356407" y="7322609"/>
            <a:ext cx="701993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686277" y="1937704"/>
            <a:ext cx="8675369" cy="32331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686277" y="5201391"/>
            <a:ext cx="8675369" cy="17002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251460" y="1"/>
            <a:ext cx="9555480" cy="83481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1" i="0" u="none" strike="noStrike" cap="none">
                <a:solidFill>
                  <a:srgbClr val="832C8B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251460" y="1038120"/>
            <a:ext cx="4714875" cy="5962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635000" marR="0" lvl="0" indent="-4572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5092065" y="1038120"/>
            <a:ext cx="4714875" cy="5962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635000" marR="0" lvl="0" indent="-4572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331845" y="7333403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9356407" y="7333404"/>
            <a:ext cx="701993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692825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92825" y="1905318"/>
            <a:ext cx="4255174" cy="9337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92825" y="2839085"/>
            <a:ext cx="4255174" cy="41758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5092066" y="1905318"/>
            <a:ext cx="4276129" cy="93376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5092066" y="2839085"/>
            <a:ext cx="4276129" cy="417586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92824" y="518161"/>
            <a:ext cx="3244096" cy="18135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4276130" y="1119081"/>
            <a:ext cx="5092064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92824" y="2331720"/>
            <a:ext cx="3244096" cy="4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92824" y="518161"/>
            <a:ext cx="3244096" cy="18135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4276130" y="1119081"/>
            <a:ext cx="5092064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92824" y="2331720"/>
            <a:ext cx="3244096" cy="4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91516" y="2069042"/>
            <a:ext cx="8675369" cy="49315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iming>
    <p:tnLst>
      <p:par>
        <p:cTn id="1" dur="indefinite" restart="never" nodeType="tmRoot"/>
      </p:par>
    </p:tnLst>
  </p:timing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0203981" cy="778754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381246" y="2538168"/>
            <a:ext cx="9271574" cy="184871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5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BÀI </a:t>
            </a:r>
            <a:r>
              <a:rPr lang="en-US" sz="5000" b="1" dirty="0">
                <a:solidFill>
                  <a:schemeClr val="lt1"/>
                </a:solidFill>
              </a:rPr>
              <a:t>2</a:t>
            </a:r>
            <a:r>
              <a:rPr lang="en-US" sz="5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lang="en-US" sz="5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5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5000" b="1" dirty="0" smtClean="0">
                <a:solidFill>
                  <a:schemeClr val="lt1"/>
                </a:solidFill>
              </a:rPr>
              <a:t>BIẾN VÀ KIỂU DỮ LIỆU</a:t>
            </a:r>
            <a:endParaRPr lang="en-US" sz="5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KIỂU SỐ NGUYÊN (</a:t>
            </a:r>
            <a:r>
              <a:rPr lang="en-US" dirty="0" err="1"/>
              <a:t>int</a:t>
            </a:r>
            <a:r>
              <a:rPr lang="en-US" dirty="0"/>
              <a:t>)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984383037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10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093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SỐ THỰC (float)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84182737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11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7023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SỐ THỰC (double)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217422835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12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5827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SỐ THỰC (char)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017622357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13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116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void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2890102784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14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091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NHỮNG KIỂU DỮ LIỆU DẪN XUẤT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15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pSp>
        <p:nvGrpSpPr>
          <p:cNvPr id="6" name="Group 48"/>
          <p:cNvGrpSpPr>
            <a:grpSpLocks/>
          </p:cNvGrpSpPr>
          <p:nvPr/>
        </p:nvGrpSpPr>
        <p:grpSpPr bwMode="auto">
          <a:xfrm>
            <a:off x="636157" y="1301843"/>
            <a:ext cx="8779033" cy="5289677"/>
            <a:chOff x="288" y="1248"/>
            <a:chExt cx="5165" cy="2352"/>
          </a:xfrm>
        </p:grpSpPr>
        <p:grpSp>
          <p:nvGrpSpPr>
            <p:cNvPr id="7" name="Group 15"/>
            <p:cNvGrpSpPr>
              <a:grpSpLocks/>
            </p:cNvGrpSpPr>
            <p:nvPr/>
          </p:nvGrpSpPr>
          <p:grpSpPr bwMode="auto">
            <a:xfrm>
              <a:off x="1920" y="2688"/>
              <a:ext cx="192" cy="192"/>
              <a:chOff x="2160" y="1536"/>
              <a:chExt cx="192" cy="192"/>
            </a:xfrm>
          </p:grpSpPr>
          <p:sp>
            <p:nvSpPr>
              <p:cNvPr id="41" name="Line 16"/>
              <p:cNvSpPr>
                <a:spLocks noChangeShapeType="1"/>
              </p:cNvSpPr>
              <p:nvPr/>
            </p:nvSpPr>
            <p:spPr bwMode="auto">
              <a:xfrm>
                <a:off x="2256" y="1536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2" name="Line 17"/>
              <p:cNvSpPr>
                <a:spLocks noChangeShapeType="1"/>
              </p:cNvSpPr>
              <p:nvPr/>
            </p:nvSpPr>
            <p:spPr bwMode="auto">
              <a:xfrm>
                <a:off x="2160" y="1632"/>
                <a:ext cx="19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8" name="Group 24"/>
            <p:cNvGrpSpPr>
              <a:grpSpLocks/>
            </p:cNvGrpSpPr>
            <p:nvPr/>
          </p:nvGrpSpPr>
          <p:grpSpPr bwMode="auto">
            <a:xfrm>
              <a:off x="3408" y="2736"/>
              <a:ext cx="384" cy="96"/>
              <a:chOff x="3408" y="1584"/>
              <a:chExt cx="384" cy="96"/>
            </a:xfrm>
          </p:grpSpPr>
          <p:sp>
            <p:nvSpPr>
              <p:cNvPr id="39" name="Line 25"/>
              <p:cNvSpPr>
                <a:spLocks noChangeShapeType="1"/>
              </p:cNvSpPr>
              <p:nvPr/>
            </p:nvSpPr>
            <p:spPr bwMode="auto">
              <a:xfrm>
                <a:off x="3408" y="1584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40" name="Line 26"/>
              <p:cNvSpPr>
                <a:spLocks noChangeShapeType="1"/>
              </p:cNvSpPr>
              <p:nvPr/>
            </p:nvSpPr>
            <p:spPr bwMode="auto">
              <a:xfrm>
                <a:off x="3408" y="1680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9" name="Text Box 33"/>
            <p:cNvSpPr txBox="1">
              <a:spLocks noChangeArrowheads="1"/>
            </p:cNvSpPr>
            <p:nvPr/>
          </p:nvSpPr>
          <p:spPr bwMode="auto">
            <a:xfrm>
              <a:off x="2563" y="2640"/>
              <a:ext cx="461" cy="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b="1"/>
                <a:t>int</a:t>
              </a:r>
            </a:p>
          </p:txBody>
        </p:sp>
        <p:sp>
          <p:nvSpPr>
            <p:cNvPr id="10" name="Text Box 34"/>
            <p:cNvSpPr txBox="1">
              <a:spLocks noChangeArrowheads="1"/>
            </p:cNvSpPr>
            <p:nvPr/>
          </p:nvSpPr>
          <p:spPr bwMode="auto">
            <a:xfrm>
              <a:off x="769" y="2592"/>
              <a:ext cx="511" cy="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b="1"/>
                <a:t>short</a:t>
              </a:r>
            </a:p>
          </p:txBody>
        </p:sp>
        <p:sp>
          <p:nvSpPr>
            <p:cNvPr id="11" name="Text Box 35"/>
            <p:cNvSpPr txBox="1">
              <a:spLocks noChangeArrowheads="1"/>
            </p:cNvSpPr>
            <p:nvPr/>
          </p:nvSpPr>
          <p:spPr bwMode="auto">
            <a:xfrm>
              <a:off x="4027" y="2592"/>
              <a:ext cx="1404" cy="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800" b="1"/>
                <a:t>short int </a:t>
              </a:r>
            </a:p>
            <a:p>
              <a:pPr algn="ctr" eaLnBrk="1" hangingPunct="1"/>
              <a:r>
                <a:rPr lang="en-US" altLang="en-US" sz="1800" b="1"/>
                <a:t>(</a:t>
              </a:r>
              <a:r>
                <a:rPr lang="en-US" altLang="en-US" sz="1600" b="1"/>
                <a:t>chiếm ít bộ nhớ hơn int</a:t>
              </a:r>
              <a:r>
                <a:rPr lang="en-US" altLang="en-US" sz="1800" b="1"/>
                <a:t>)</a:t>
              </a:r>
            </a:p>
          </p:txBody>
        </p:sp>
        <p:grpSp>
          <p:nvGrpSpPr>
            <p:cNvPr id="12" name="Group 7"/>
            <p:cNvGrpSpPr>
              <a:grpSpLocks/>
            </p:cNvGrpSpPr>
            <p:nvPr/>
          </p:nvGrpSpPr>
          <p:grpSpPr bwMode="auto">
            <a:xfrm>
              <a:off x="1920" y="1392"/>
              <a:ext cx="192" cy="192"/>
              <a:chOff x="2160" y="1536"/>
              <a:chExt cx="192" cy="192"/>
            </a:xfrm>
          </p:grpSpPr>
          <p:sp>
            <p:nvSpPr>
              <p:cNvPr id="37" name="Line 4"/>
              <p:cNvSpPr>
                <a:spLocks noChangeShapeType="1"/>
              </p:cNvSpPr>
              <p:nvPr/>
            </p:nvSpPr>
            <p:spPr bwMode="auto">
              <a:xfrm>
                <a:off x="2256" y="1536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8" name="Line 5"/>
              <p:cNvSpPr>
                <a:spLocks noChangeShapeType="1"/>
              </p:cNvSpPr>
              <p:nvPr/>
            </p:nvSpPr>
            <p:spPr bwMode="auto">
              <a:xfrm>
                <a:off x="2160" y="1632"/>
                <a:ext cx="19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3" name="Group 10"/>
            <p:cNvGrpSpPr>
              <a:grpSpLocks/>
            </p:cNvGrpSpPr>
            <p:nvPr/>
          </p:nvGrpSpPr>
          <p:grpSpPr bwMode="auto">
            <a:xfrm>
              <a:off x="3408" y="1440"/>
              <a:ext cx="384" cy="96"/>
              <a:chOff x="3408" y="1584"/>
              <a:chExt cx="384" cy="96"/>
            </a:xfrm>
          </p:grpSpPr>
          <p:sp>
            <p:nvSpPr>
              <p:cNvPr id="35" name="Line 8"/>
              <p:cNvSpPr>
                <a:spLocks noChangeShapeType="1"/>
              </p:cNvSpPr>
              <p:nvPr/>
            </p:nvSpPr>
            <p:spPr bwMode="auto">
              <a:xfrm>
                <a:off x="3408" y="1584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6" name="Line 9"/>
              <p:cNvSpPr>
                <a:spLocks noChangeShapeType="1"/>
              </p:cNvSpPr>
              <p:nvPr/>
            </p:nvSpPr>
            <p:spPr bwMode="auto">
              <a:xfrm>
                <a:off x="3408" y="1680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4" name="AutoShape 11"/>
            <p:cNvSpPr>
              <a:spLocks noChangeArrowheads="1"/>
            </p:cNvSpPr>
            <p:nvPr/>
          </p:nvSpPr>
          <p:spPr bwMode="auto">
            <a:xfrm>
              <a:off x="3888" y="1284"/>
              <a:ext cx="1488" cy="384"/>
            </a:xfrm>
            <a:prstGeom prst="flowChartTerminator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600" b="1" dirty="0"/>
                <a:t>Kiểu </a:t>
              </a:r>
              <a:r>
                <a:rPr lang="en-US" altLang="en-US" sz="1600" b="1" dirty="0" err="1"/>
                <a:t>dữ</a:t>
              </a:r>
              <a:r>
                <a:rPr lang="en-US" altLang="en-US" sz="1600" b="1" dirty="0"/>
                <a:t> </a:t>
              </a:r>
              <a:r>
                <a:rPr lang="en-US" altLang="en-US" sz="1600" b="1" dirty="0" err="1"/>
                <a:t>liệu</a:t>
              </a:r>
              <a:r>
                <a:rPr lang="en-US" altLang="en-US" sz="1600" b="1" dirty="0"/>
                <a:t> </a:t>
              </a:r>
              <a:r>
                <a:rPr lang="en-US" altLang="en-US" sz="1600" b="1" dirty="0" err="1"/>
                <a:t>dẫn</a:t>
              </a:r>
              <a:r>
                <a:rPr lang="en-US" altLang="en-US" sz="1600" b="1" dirty="0"/>
                <a:t> </a:t>
              </a:r>
              <a:r>
                <a:rPr lang="en-US" altLang="en-US" sz="1600" b="1" dirty="0" err="1"/>
                <a:t>xuất</a:t>
              </a:r>
              <a:endParaRPr lang="en-US" altLang="en-US" sz="1600" b="1" dirty="0"/>
            </a:p>
          </p:txBody>
        </p:sp>
        <p:sp>
          <p:nvSpPr>
            <p:cNvPr id="15" name="AutoShape 39"/>
            <p:cNvSpPr>
              <a:spLocks noChangeArrowheads="1"/>
            </p:cNvSpPr>
            <p:nvPr/>
          </p:nvSpPr>
          <p:spPr bwMode="auto">
            <a:xfrm>
              <a:off x="2208" y="1296"/>
              <a:ext cx="1104" cy="384"/>
            </a:xfrm>
            <a:prstGeom prst="roundRect">
              <a:avLst>
                <a:gd name="adj" fmla="val 16667"/>
              </a:avLst>
            </a:prstGeom>
            <a:solidFill>
              <a:srgbClr val="D7D2DC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600" b="1" dirty="0"/>
                <a:t>Kiểu </a:t>
              </a:r>
              <a:r>
                <a:rPr lang="en-US" altLang="en-US" sz="1600" b="1" dirty="0" err="1"/>
                <a:t>dữ</a:t>
              </a:r>
              <a:r>
                <a:rPr lang="en-US" altLang="en-US" sz="1600" b="1" dirty="0"/>
                <a:t> </a:t>
              </a:r>
              <a:r>
                <a:rPr lang="en-US" altLang="en-US" sz="1600" b="1" dirty="0" err="1"/>
                <a:t>liệu</a:t>
              </a:r>
              <a:r>
                <a:rPr lang="en-US" altLang="en-US" sz="1600" b="1" dirty="0"/>
                <a:t> </a:t>
              </a:r>
            </a:p>
            <a:p>
              <a:pPr algn="ctr" eaLnBrk="1" hangingPunct="1"/>
              <a:r>
                <a:rPr lang="en-US" altLang="en-US" sz="1600" b="1" dirty="0" err="1"/>
                <a:t>cơ</a:t>
              </a:r>
              <a:r>
                <a:rPr lang="en-US" altLang="en-US" sz="1600" b="1" dirty="0"/>
                <a:t> </a:t>
              </a:r>
              <a:r>
                <a:rPr lang="en-US" altLang="en-US" sz="1600" b="1" dirty="0" err="1"/>
                <a:t>bản</a:t>
              </a:r>
              <a:r>
                <a:rPr lang="en-US" altLang="en-US" sz="1800" b="1" dirty="0"/>
                <a:t> </a:t>
              </a:r>
            </a:p>
          </p:txBody>
        </p:sp>
        <p:sp>
          <p:nvSpPr>
            <p:cNvPr id="16" name="Rectangle 40"/>
            <p:cNvSpPr>
              <a:spLocks noChangeArrowheads="1"/>
            </p:cNvSpPr>
            <p:nvPr/>
          </p:nvSpPr>
          <p:spPr bwMode="auto">
            <a:xfrm>
              <a:off x="288" y="1248"/>
              <a:ext cx="1536" cy="480"/>
            </a:xfrm>
            <a:prstGeom prst="rect">
              <a:avLst/>
            </a:prstGeom>
            <a:solidFill>
              <a:srgbClr val="ADD3D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600" b="1" dirty="0" err="1"/>
                <a:t>Bộ</a:t>
              </a:r>
              <a:r>
                <a:rPr lang="en-US" altLang="en-US" sz="1600" b="1" dirty="0"/>
                <a:t> </a:t>
              </a:r>
              <a:r>
                <a:rPr lang="en-US" altLang="en-US" sz="1600" b="1" dirty="0" err="1"/>
                <a:t>bổ</a:t>
              </a:r>
              <a:r>
                <a:rPr lang="en-US" altLang="en-US" sz="1600" b="1" dirty="0"/>
                <a:t> </a:t>
              </a:r>
              <a:r>
                <a:rPr lang="en-US" altLang="en-US" sz="1600" b="1" dirty="0" err="1"/>
                <a:t>từ</a:t>
              </a:r>
              <a:r>
                <a:rPr lang="en-US" altLang="en-US" sz="1600" dirty="0"/>
                <a:t> (</a:t>
              </a:r>
              <a:r>
                <a:rPr lang="en-US" altLang="en-US" sz="1600" b="1" dirty="0"/>
                <a:t>Modifiers) </a:t>
              </a:r>
            </a:p>
            <a:p>
              <a:pPr algn="ctr" eaLnBrk="1" hangingPunct="1"/>
              <a:r>
                <a:rPr lang="en-US" altLang="en-US" sz="1600" b="1" dirty="0" err="1"/>
                <a:t>kiểu</a:t>
              </a:r>
              <a:r>
                <a:rPr lang="en-US" altLang="en-US" sz="1600" b="1" dirty="0"/>
                <a:t> </a:t>
              </a:r>
              <a:r>
                <a:rPr lang="en-US" altLang="en-US" sz="1600" b="1" dirty="0" err="1"/>
                <a:t>dữ</a:t>
              </a:r>
              <a:r>
                <a:rPr lang="en-US" altLang="en-US" sz="1600" b="1" dirty="0"/>
                <a:t> </a:t>
              </a:r>
              <a:r>
                <a:rPr lang="en-US" altLang="en-US" sz="1600" b="1" dirty="0" err="1"/>
                <a:t>liệu</a:t>
              </a:r>
              <a:r>
                <a:rPr lang="en-US" altLang="en-US" dirty="0"/>
                <a:t> </a:t>
              </a:r>
              <a:r>
                <a:rPr lang="en-US" altLang="en-US" sz="1600" b="1" dirty="0"/>
                <a:t> </a:t>
              </a:r>
            </a:p>
          </p:txBody>
        </p:sp>
        <p:grpSp>
          <p:nvGrpSpPr>
            <p:cNvPr id="17" name="Group 12"/>
            <p:cNvGrpSpPr>
              <a:grpSpLocks/>
            </p:cNvGrpSpPr>
            <p:nvPr/>
          </p:nvGrpSpPr>
          <p:grpSpPr bwMode="auto">
            <a:xfrm>
              <a:off x="1920" y="2016"/>
              <a:ext cx="192" cy="192"/>
              <a:chOff x="2160" y="1536"/>
              <a:chExt cx="192" cy="192"/>
            </a:xfrm>
          </p:grpSpPr>
          <p:sp>
            <p:nvSpPr>
              <p:cNvPr id="33" name="Line 13"/>
              <p:cNvSpPr>
                <a:spLocks noChangeShapeType="1"/>
              </p:cNvSpPr>
              <p:nvPr/>
            </p:nvSpPr>
            <p:spPr bwMode="auto">
              <a:xfrm>
                <a:off x="2256" y="1536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4" name="Line 14"/>
              <p:cNvSpPr>
                <a:spLocks noChangeShapeType="1"/>
              </p:cNvSpPr>
              <p:nvPr/>
            </p:nvSpPr>
            <p:spPr bwMode="auto">
              <a:xfrm>
                <a:off x="2160" y="1632"/>
                <a:ext cx="19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8" name="Group 21"/>
            <p:cNvGrpSpPr>
              <a:grpSpLocks/>
            </p:cNvGrpSpPr>
            <p:nvPr/>
          </p:nvGrpSpPr>
          <p:grpSpPr bwMode="auto">
            <a:xfrm>
              <a:off x="3408" y="2064"/>
              <a:ext cx="384" cy="96"/>
              <a:chOff x="3408" y="1584"/>
              <a:chExt cx="384" cy="96"/>
            </a:xfrm>
          </p:grpSpPr>
          <p:sp>
            <p:nvSpPr>
              <p:cNvPr id="31" name="Line 22"/>
              <p:cNvSpPr>
                <a:spLocks noChangeShapeType="1"/>
              </p:cNvSpPr>
              <p:nvPr/>
            </p:nvSpPr>
            <p:spPr bwMode="auto">
              <a:xfrm>
                <a:off x="3408" y="1584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2" name="Line 23"/>
              <p:cNvSpPr>
                <a:spLocks noChangeShapeType="1"/>
              </p:cNvSpPr>
              <p:nvPr/>
            </p:nvSpPr>
            <p:spPr bwMode="auto">
              <a:xfrm>
                <a:off x="3408" y="1680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9" name="Text Box 30"/>
            <p:cNvSpPr txBox="1">
              <a:spLocks noChangeArrowheads="1"/>
            </p:cNvSpPr>
            <p:nvPr/>
          </p:nvSpPr>
          <p:spPr bwMode="auto">
            <a:xfrm>
              <a:off x="2599" y="1952"/>
              <a:ext cx="365" cy="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b="1"/>
                <a:t>int </a:t>
              </a:r>
            </a:p>
          </p:txBody>
        </p:sp>
        <p:sp>
          <p:nvSpPr>
            <p:cNvPr id="20" name="Text Box 32"/>
            <p:cNvSpPr txBox="1">
              <a:spLocks noChangeArrowheads="1"/>
            </p:cNvSpPr>
            <p:nvPr/>
          </p:nvSpPr>
          <p:spPr bwMode="auto">
            <a:xfrm>
              <a:off x="3984" y="1872"/>
              <a:ext cx="1440" cy="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800" b="1"/>
                <a:t>unsigned int </a:t>
              </a:r>
            </a:p>
            <a:p>
              <a:pPr algn="ctr" eaLnBrk="1" hangingPunct="1"/>
              <a:r>
                <a:rPr lang="en-US" altLang="en-US" sz="1800" b="1"/>
                <a:t>(</a:t>
              </a:r>
              <a:r>
                <a:rPr lang="en-US" altLang="en-US" sz="1600" b="1"/>
                <a:t>chỉ là số dương</a:t>
              </a:r>
              <a:r>
                <a:rPr lang="en-US" altLang="en-US" sz="1800" b="1"/>
                <a:t>)</a:t>
              </a:r>
            </a:p>
          </p:txBody>
        </p:sp>
        <p:sp>
          <p:nvSpPr>
            <p:cNvPr id="21" name="Text Box 41"/>
            <p:cNvSpPr txBox="1">
              <a:spLocks noChangeArrowheads="1"/>
            </p:cNvSpPr>
            <p:nvPr/>
          </p:nvSpPr>
          <p:spPr bwMode="auto">
            <a:xfrm>
              <a:off x="660" y="1952"/>
              <a:ext cx="804" cy="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b="1"/>
                <a:t>unsigned</a:t>
              </a:r>
            </a:p>
          </p:txBody>
        </p:sp>
        <p:grpSp>
          <p:nvGrpSpPr>
            <p:cNvPr id="22" name="Group 18"/>
            <p:cNvGrpSpPr>
              <a:grpSpLocks/>
            </p:cNvGrpSpPr>
            <p:nvPr/>
          </p:nvGrpSpPr>
          <p:grpSpPr bwMode="auto">
            <a:xfrm>
              <a:off x="1920" y="3408"/>
              <a:ext cx="192" cy="192"/>
              <a:chOff x="2160" y="1536"/>
              <a:chExt cx="192" cy="192"/>
            </a:xfrm>
          </p:grpSpPr>
          <p:sp>
            <p:nvSpPr>
              <p:cNvPr id="29" name="Line 19"/>
              <p:cNvSpPr>
                <a:spLocks noChangeShapeType="1"/>
              </p:cNvSpPr>
              <p:nvPr/>
            </p:nvSpPr>
            <p:spPr bwMode="auto">
              <a:xfrm>
                <a:off x="2256" y="1536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30" name="Line 20"/>
              <p:cNvSpPr>
                <a:spLocks noChangeShapeType="1"/>
              </p:cNvSpPr>
              <p:nvPr/>
            </p:nvSpPr>
            <p:spPr bwMode="auto">
              <a:xfrm>
                <a:off x="2160" y="1632"/>
                <a:ext cx="19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23" name="Group 27"/>
            <p:cNvGrpSpPr>
              <a:grpSpLocks/>
            </p:cNvGrpSpPr>
            <p:nvPr/>
          </p:nvGrpSpPr>
          <p:grpSpPr bwMode="auto">
            <a:xfrm>
              <a:off x="3408" y="3456"/>
              <a:ext cx="384" cy="96"/>
              <a:chOff x="3408" y="1584"/>
              <a:chExt cx="384" cy="96"/>
            </a:xfrm>
          </p:grpSpPr>
          <p:sp>
            <p:nvSpPr>
              <p:cNvPr id="27" name="Line 28"/>
              <p:cNvSpPr>
                <a:spLocks noChangeShapeType="1"/>
              </p:cNvSpPr>
              <p:nvPr/>
            </p:nvSpPr>
            <p:spPr bwMode="auto">
              <a:xfrm>
                <a:off x="3408" y="1584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28" name="Line 29"/>
              <p:cNvSpPr>
                <a:spLocks noChangeShapeType="1"/>
              </p:cNvSpPr>
              <p:nvPr/>
            </p:nvSpPr>
            <p:spPr bwMode="auto">
              <a:xfrm>
                <a:off x="3408" y="1680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4" name="Text Box 36"/>
            <p:cNvSpPr txBox="1">
              <a:spLocks noChangeArrowheads="1"/>
            </p:cNvSpPr>
            <p:nvPr/>
          </p:nvSpPr>
          <p:spPr bwMode="auto">
            <a:xfrm>
              <a:off x="2343" y="3360"/>
              <a:ext cx="893" cy="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b="1"/>
                <a:t>int/double</a:t>
              </a:r>
            </a:p>
          </p:txBody>
        </p:sp>
        <p:sp>
          <p:nvSpPr>
            <p:cNvPr id="25" name="Text Box 38"/>
            <p:cNvSpPr txBox="1">
              <a:spLocks noChangeArrowheads="1"/>
            </p:cNvSpPr>
            <p:nvPr/>
          </p:nvSpPr>
          <p:spPr bwMode="auto">
            <a:xfrm>
              <a:off x="3981" y="3168"/>
              <a:ext cx="1472" cy="4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600" b="1"/>
                <a:t>Long int /longdouble</a:t>
              </a:r>
            </a:p>
            <a:p>
              <a:pPr algn="ctr" eaLnBrk="1" hangingPunct="1"/>
              <a:r>
                <a:rPr lang="en-US" altLang="en-US" sz="1600" b="1"/>
                <a:t>(chiếm  nhiều</a:t>
              </a:r>
              <a:r>
                <a:rPr lang="en-US" altLang="en-US" sz="1600"/>
                <a:t> </a:t>
              </a:r>
              <a:r>
                <a:rPr lang="en-US" altLang="en-US" sz="1600" b="1"/>
                <a:t>bộ nhớ hơn</a:t>
              </a:r>
              <a:r>
                <a:rPr lang="en-US" altLang="en-US"/>
                <a:t> </a:t>
              </a:r>
              <a:endParaRPr lang="en-US" altLang="en-US" sz="1600" b="1"/>
            </a:p>
            <a:p>
              <a:pPr algn="ctr" eaLnBrk="1" hangingPunct="1"/>
              <a:r>
                <a:rPr lang="en-US" altLang="en-US" sz="1600" b="1"/>
                <a:t>int/double)</a:t>
              </a:r>
            </a:p>
          </p:txBody>
        </p:sp>
        <p:sp>
          <p:nvSpPr>
            <p:cNvPr id="26" name="Text Box 42"/>
            <p:cNvSpPr txBox="1">
              <a:spLocks noChangeArrowheads="1"/>
            </p:cNvSpPr>
            <p:nvPr/>
          </p:nvSpPr>
          <p:spPr bwMode="auto">
            <a:xfrm>
              <a:off x="794" y="3312"/>
              <a:ext cx="441" cy="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b="1"/>
                <a:t>long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459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KIỂU DỮ LIỆU SIGNED VÀ UNSIGNED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dirty="0"/>
              <a:t>Kiểu unsigned </a:t>
            </a:r>
            <a:r>
              <a:rPr lang="en-US" altLang="en-US" dirty="0" err="1"/>
              <a:t>chỉ</a:t>
            </a:r>
            <a:r>
              <a:rPr lang="en-US" altLang="en-US" dirty="0"/>
              <a:t> </a:t>
            </a:r>
            <a:r>
              <a:rPr lang="en-US" altLang="en-US" dirty="0" err="1"/>
              <a:t>rõ</a:t>
            </a:r>
            <a:r>
              <a:rPr lang="en-US" altLang="en-US" dirty="0"/>
              <a:t> </a:t>
            </a:r>
            <a:r>
              <a:rPr lang="en-US" altLang="en-US" dirty="0" err="1"/>
              <a:t>rằng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biến</a:t>
            </a:r>
            <a:r>
              <a:rPr lang="en-US" altLang="en-US" dirty="0"/>
              <a:t> </a:t>
            </a:r>
            <a:r>
              <a:rPr lang="en-US" altLang="en-US" dirty="0" err="1"/>
              <a:t>chỉ</a:t>
            </a:r>
            <a:r>
              <a:rPr lang="en-US" altLang="en-US" dirty="0"/>
              <a:t>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nhận</a:t>
            </a:r>
            <a:r>
              <a:rPr lang="en-US" altLang="en-US" dirty="0"/>
              <a:t> </a:t>
            </a:r>
            <a:r>
              <a:rPr lang="en-US" altLang="en-US" dirty="0" err="1"/>
              <a:t>giá</a:t>
            </a:r>
            <a:r>
              <a:rPr lang="en-US" altLang="en-US" dirty="0"/>
              <a:t> </a:t>
            </a:r>
            <a:r>
              <a:rPr lang="en-US" altLang="en-US" dirty="0" err="1"/>
              <a:t>trị</a:t>
            </a:r>
            <a:r>
              <a:rPr lang="en-US" altLang="en-US" dirty="0"/>
              <a:t> </a:t>
            </a:r>
            <a:r>
              <a:rPr lang="en-US" altLang="en-US" dirty="0" err="1" smtClean="0"/>
              <a:t>dương</a:t>
            </a:r>
            <a:endParaRPr lang="en-US" altLang="en-US" dirty="0" smtClean="0"/>
          </a:p>
          <a:p>
            <a:pPr marL="177800" indent="0">
              <a:lnSpc>
                <a:spcPct val="150000"/>
              </a:lnSpc>
              <a:buNone/>
            </a:pPr>
            <a:r>
              <a:rPr lang="en-US" dirty="0"/>
              <a:t>	</a:t>
            </a:r>
            <a:r>
              <a:rPr lang="en-US" altLang="en-US" dirty="0">
                <a:cs typeface="Courier New" panose="02070309020205020404" pitchFamily="49" charset="0"/>
              </a:rPr>
              <a:t> </a:t>
            </a:r>
            <a:r>
              <a:rPr lang="en-US" altLang="en-US" b="1" dirty="0" smtClean="0">
                <a:cs typeface="Courier New" panose="02070309020205020404" pitchFamily="49" charset="0"/>
              </a:rPr>
              <a:t>unsigned </a:t>
            </a:r>
            <a:r>
              <a:rPr lang="en-US" altLang="en-US" b="1" dirty="0" err="1" smtClean="0">
                <a:cs typeface="Courier New" panose="02070309020205020404" pitchFamily="49" charset="0"/>
              </a:rPr>
              <a:t>int</a:t>
            </a:r>
            <a:r>
              <a:rPr lang="en-US" altLang="en-US" b="1" dirty="0" smtClean="0">
                <a:cs typeface="Courier New" panose="02070309020205020404" pitchFamily="49" charset="0"/>
              </a:rPr>
              <a:t> </a:t>
            </a:r>
            <a:r>
              <a:rPr lang="en-US" altLang="en-US" b="1" dirty="0" err="1" smtClean="0">
                <a:cs typeface="Courier New" panose="02070309020205020404" pitchFamily="49" charset="0"/>
              </a:rPr>
              <a:t>varNum</a:t>
            </a:r>
            <a:r>
              <a:rPr lang="en-US" altLang="en-US" b="1" dirty="0" smtClean="0">
                <a:cs typeface="Courier New" panose="02070309020205020404" pitchFamily="49" charset="0"/>
              </a:rPr>
              <a:t>;</a:t>
            </a:r>
          </a:p>
          <a:p>
            <a:pPr marL="177800" indent="0">
              <a:lnSpc>
                <a:spcPct val="150000"/>
              </a:lnSpc>
              <a:buNone/>
            </a:pPr>
            <a:r>
              <a:rPr lang="en-US" b="1" dirty="0" smtClean="0">
                <a:cs typeface="Courier New" panose="02070309020205020404" pitchFamily="49" charset="0"/>
              </a:rPr>
              <a:t>	</a:t>
            </a:r>
            <a:r>
              <a:rPr lang="en-US" altLang="en-US" b="1" dirty="0" smtClean="0">
                <a:cs typeface="Courier New" panose="02070309020205020404" pitchFamily="49" charset="0"/>
              </a:rPr>
              <a:t> </a:t>
            </a:r>
            <a:r>
              <a:rPr lang="en-US" altLang="en-US" b="1" dirty="0" err="1" smtClean="0">
                <a:cs typeface="Courier New" panose="02070309020205020404" pitchFamily="49" charset="0"/>
              </a:rPr>
              <a:t>varNum</a:t>
            </a:r>
            <a:r>
              <a:rPr lang="en-US" altLang="en-US" b="1" dirty="0" smtClean="0">
                <a:cs typeface="Courier New" panose="02070309020205020404" pitchFamily="49" charset="0"/>
              </a:rPr>
              <a:t>=23123;</a:t>
            </a:r>
          </a:p>
          <a:p>
            <a:pPr>
              <a:lnSpc>
                <a:spcPct val="150000"/>
              </a:lnSpc>
            </a:pPr>
            <a:r>
              <a:rPr lang="en-US" altLang="en-US" dirty="0" err="1"/>
              <a:t>varNum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cấp</a:t>
            </a:r>
            <a:r>
              <a:rPr lang="en-US" altLang="en-US" dirty="0"/>
              <a:t> </a:t>
            </a:r>
            <a:r>
              <a:rPr lang="en-US" altLang="en-US" dirty="0" err="1"/>
              <a:t>phát</a:t>
            </a:r>
            <a:r>
              <a:rPr lang="en-US" altLang="en-US" dirty="0"/>
              <a:t> 2 </a:t>
            </a:r>
            <a:r>
              <a:rPr lang="en-US" altLang="en-US" dirty="0" smtClean="0"/>
              <a:t>bytes</a:t>
            </a:r>
          </a:p>
          <a:p>
            <a:pPr>
              <a:lnSpc>
                <a:spcPct val="150000"/>
              </a:lnSpc>
            </a:pPr>
            <a:r>
              <a:rPr lang="en-US" altLang="en-US" dirty="0" err="1"/>
              <a:t>Bổ</a:t>
            </a:r>
            <a:r>
              <a:rPr lang="en-US" altLang="en-US" dirty="0"/>
              <a:t> </a:t>
            </a:r>
            <a:r>
              <a:rPr lang="en-US" altLang="en-US" dirty="0" err="1"/>
              <a:t>từ</a:t>
            </a:r>
            <a:r>
              <a:rPr lang="en-US" altLang="en-US" dirty="0"/>
              <a:t> unsigned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dùng</a:t>
            </a:r>
            <a:r>
              <a:rPr lang="en-US" altLang="en-US" dirty="0"/>
              <a:t>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int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smtClean="0"/>
              <a:t>float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Kiểu unsigned </a:t>
            </a:r>
            <a:r>
              <a:rPr lang="en-US" altLang="en-US" dirty="0" err="1"/>
              <a:t>int</a:t>
            </a:r>
            <a:r>
              <a:rPr lang="en-US" altLang="en-US" dirty="0"/>
              <a:t> </a:t>
            </a:r>
            <a:r>
              <a:rPr lang="en-US" altLang="en-US" dirty="0" err="1"/>
              <a:t>hỗ</a:t>
            </a:r>
            <a:r>
              <a:rPr lang="en-US" altLang="en-US" dirty="0"/>
              <a:t> </a:t>
            </a:r>
            <a:r>
              <a:rPr lang="en-US" altLang="en-US" dirty="0" err="1"/>
              <a:t>trợ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phạm</a:t>
            </a:r>
            <a:r>
              <a:rPr lang="en-US" altLang="en-US" dirty="0"/>
              <a:t> vi </a:t>
            </a:r>
            <a:r>
              <a:rPr lang="en-US" altLang="en-US" dirty="0" err="1"/>
              <a:t>từ</a:t>
            </a:r>
            <a:r>
              <a:rPr lang="en-US" altLang="en-US" dirty="0"/>
              <a:t> 0 </a:t>
            </a:r>
            <a:r>
              <a:rPr lang="en-US" altLang="en-US" dirty="0" err="1"/>
              <a:t>đến</a:t>
            </a:r>
            <a:r>
              <a:rPr lang="en-US" altLang="en-US" dirty="0"/>
              <a:t> 65535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16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9015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NHỮNG KIỂU DỮ LIỆU long(</a:t>
            </a:r>
            <a:r>
              <a:rPr lang="en-US" dirty="0" err="1" smtClean="0"/>
              <a:t>dài</a:t>
            </a:r>
            <a:r>
              <a:rPr lang="en-US" dirty="0" smtClean="0"/>
              <a:t>) VÀ short(</a:t>
            </a:r>
            <a:r>
              <a:rPr lang="en-US" dirty="0" err="1" smtClean="0"/>
              <a:t>ngắn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b="1" dirty="0">
                <a:cs typeface="Times New Roman" panose="02020603050405020304" pitchFamily="18" charset="0"/>
              </a:rPr>
              <a:t>short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b="1" dirty="0" err="1">
                <a:cs typeface="Times New Roman" panose="02020603050405020304" pitchFamily="18" charset="0"/>
              </a:rPr>
              <a:t>int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/>
              <a:t>chiếm</a:t>
            </a:r>
            <a:r>
              <a:rPr lang="en-US" altLang="en-US" dirty="0"/>
              <a:t> </a:t>
            </a:r>
            <a:r>
              <a:rPr lang="en-US" altLang="en-US" dirty="0" err="1"/>
              <a:t>giữ</a:t>
            </a:r>
            <a:r>
              <a:rPr lang="en-US" altLang="en-US" sz="2800" dirty="0"/>
              <a:t> </a:t>
            </a:r>
            <a:r>
              <a:rPr lang="en-US" altLang="en-US" dirty="0">
                <a:cs typeface="Times New Roman" panose="02020603050405020304" pitchFamily="18" charset="0"/>
              </a:rPr>
              <a:t>8 bits (1 byte</a:t>
            </a:r>
            <a:r>
              <a:rPr lang="en-US" altLang="en-US" dirty="0" smtClean="0">
                <a:cs typeface="Times New Roman" panose="02020603050405020304" pitchFamily="18" charset="0"/>
              </a:rPr>
              <a:t>). </a:t>
            </a:r>
            <a:r>
              <a:rPr lang="en-US" altLang="en-US" dirty="0"/>
              <a:t>Cho </a:t>
            </a:r>
            <a:r>
              <a:rPr lang="en-US" altLang="en-US" dirty="0" err="1"/>
              <a:t>phép</a:t>
            </a:r>
            <a:r>
              <a:rPr lang="en-US" altLang="en-US" dirty="0"/>
              <a:t> </a:t>
            </a:r>
            <a:r>
              <a:rPr lang="en-US" altLang="en-US" dirty="0" err="1"/>
              <a:t>số</a:t>
            </a:r>
            <a:r>
              <a:rPr lang="en-US" altLang="en-US" dirty="0"/>
              <a:t>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phạm</a:t>
            </a:r>
            <a:r>
              <a:rPr lang="en-US" altLang="en-US" dirty="0"/>
              <a:t> vi </a:t>
            </a:r>
            <a:r>
              <a:rPr lang="en-US" altLang="en-US" dirty="0" err="1"/>
              <a:t>từ</a:t>
            </a:r>
            <a:r>
              <a:rPr lang="en-US" altLang="en-US" dirty="0"/>
              <a:t> -128 </a:t>
            </a:r>
            <a:r>
              <a:rPr lang="en-US" altLang="en-US" dirty="0" err="1"/>
              <a:t>tới</a:t>
            </a:r>
            <a:r>
              <a:rPr lang="en-US" altLang="en-US" dirty="0"/>
              <a:t> </a:t>
            </a:r>
            <a:r>
              <a:rPr lang="en-US" altLang="en-US" dirty="0" smtClean="0"/>
              <a:t>127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b="1" dirty="0">
                <a:cs typeface="Times New Roman" panose="02020603050405020304" pitchFamily="18" charset="0"/>
              </a:rPr>
              <a:t>long </a:t>
            </a:r>
            <a:r>
              <a:rPr lang="en-US" altLang="en-US" b="1" dirty="0" err="1">
                <a:cs typeface="Times New Roman" panose="02020603050405020304" pitchFamily="18" charset="0"/>
              </a:rPr>
              <a:t>int</a:t>
            </a:r>
            <a:r>
              <a:rPr lang="en-US" altLang="en-US" b="1" dirty="0">
                <a:cs typeface="Times New Roman" panose="02020603050405020304" pitchFamily="18" charset="0"/>
              </a:rPr>
              <a:t> </a:t>
            </a:r>
            <a:r>
              <a:rPr lang="en-US" altLang="en-US" dirty="0" err="1"/>
              <a:t>chiếm</a:t>
            </a:r>
            <a:r>
              <a:rPr lang="en-US" altLang="en-US" dirty="0"/>
              <a:t> </a:t>
            </a:r>
            <a:r>
              <a:rPr lang="en-US" altLang="en-US" dirty="0" err="1"/>
              <a:t>giữ</a:t>
            </a:r>
            <a:r>
              <a:rPr lang="en-US" altLang="en-US" sz="2800" dirty="0"/>
              <a:t> </a:t>
            </a:r>
            <a:r>
              <a:rPr lang="en-US" altLang="en-US" dirty="0">
                <a:cs typeface="Times New Roman" panose="02020603050405020304" pitchFamily="18" charset="0"/>
              </a:rPr>
              <a:t>32 bits (4 bytes</a:t>
            </a:r>
            <a:r>
              <a:rPr lang="en-US" altLang="en-US" dirty="0" smtClean="0">
                <a:cs typeface="Times New Roman" panose="02020603050405020304" pitchFamily="18" charset="0"/>
              </a:rPr>
              <a:t>). </a:t>
            </a:r>
            <a:r>
              <a:rPr lang="en-US" altLang="en-US" dirty="0" err="1" smtClean="0">
                <a:cs typeface="Times New Roman" panose="02020603050405020304" pitchFamily="18" charset="0"/>
              </a:rPr>
              <a:t>Có</a:t>
            </a:r>
            <a:r>
              <a:rPr lang="en-US" altLang="en-US" dirty="0" smtClean="0">
                <a:cs typeface="Times New Roman" panose="02020603050405020304" pitchFamily="18" charset="0"/>
              </a:rPr>
              <a:t> </a:t>
            </a:r>
            <a:r>
              <a:rPr lang="en-US" altLang="en-US" dirty="0" err="1" smtClean="0">
                <a:cs typeface="Times New Roman" panose="02020603050405020304" pitchFamily="18" charset="0"/>
              </a:rPr>
              <a:t>phạm</a:t>
            </a:r>
            <a:r>
              <a:rPr lang="en-US" altLang="en-US" dirty="0" smtClean="0">
                <a:cs typeface="Times New Roman" panose="02020603050405020304" pitchFamily="18" charset="0"/>
              </a:rPr>
              <a:t> vi </a:t>
            </a:r>
            <a:r>
              <a:rPr lang="en-US" altLang="en-US" dirty="0" err="1" smtClean="0">
                <a:cs typeface="Times New Roman" panose="02020603050405020304" pitchFamily="18" charset="0"/>
              </a:rPr>
              <a:t>từ</a:t>
            </a:r>
            <a:r>
              <a:rPr lang="en-US" altLang="en-US" dirty="0" smtClean="0">
                <a:cs typeface="Times New Roman" panose="02020603050405020304" pitchFamily="18" charset="0"/>
              </a:rPr>
              <a:t> </a:t>
            </a:r>
            <a:r>
              <a:rPr lang="en-US" altLang="en-US" dirty="0">
                <a:cs typeface="Times New Roman" panose="02020603050405020304" pitchFamily="18" charset="0"/>
              </a:rPr>
              <a:t>-2,147,483,648 </a:t>
            </a:r>
            <a:r>
              <a:rPr lang="en-US" altLang="en-US" dirty="0" err="1">
                <a:cs typeface="Times New Roman" panose="02020603050405020304" pitchFamily="18" charset="0"/>
              </a:rPr>
              <a:t>v</a:t>
            </a:r>
            <a:r>
              <a:rPr lang="en-US" altLang="en-US" dirty="0" err="1">
                <a:latin typeface="Tahoma" panose="020B0604030504040204" pitchFamily="34" charset="0"/>
              </a:rPr>
              <a:t>à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smtClean="0">
                <a:cs typeface="Times New Roman" panose="02020603050405020304" pitchFamily="18" charset="0"/>
              </a:rPr>
              <a:t>2,147,483,647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b="1" dirty="0">
                <a:cs typeface="Times New Roman" panose="02020603050405020304" pitchFamily="18" charset="0"/>
              </a:rPr>
              <a:t>long double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/>
              <a:t>chiếm</a:t>
            </a:r>
            <a:r>
              <a:rPr lang="en-US" altLang="en-US" dirty="0"/>
              <a:t> </a:t>
            </a:r>
            <a:r>
              <a:rPr lang="en-US" altLang="en-US" dirty="0">
                <a:cs typeface="Times New Roman" panose="02020603050405020304" pitchFamily="18" charset="0"/>
              </a:rPr>
              <a:t>128 bits (16 bytes)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17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6271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DỮ LIỆU VÀ PHẠM VI GIÁ TRỊ 1-2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Group 3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3456573"/>
              </p:ext>
            </p:extLst>
          </p:nvPr>
        </p:nvGraphicFramePr>
        <p:xfrm>
          <a:off x="541390" y="1358559"/>
          <a:ext cx="9096660" cy="5110706"/>
        </p:xfrm>
        <a:graphic>
          <a:graphicData uri="http://schemas.openxmlformats.org/drawingml/2006/table">
            <a:tbl>
              <a:tblPr/>
              <a:tblGrid>
                <a:gridCol w="3025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4564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615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79462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endParaRPr kumimoji="0" lang="en-US" sz="2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3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Dung lượng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3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tính bằng bit</a:t>
                      </a: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3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Phạm vi </a:t>
                      </a:r>
                      <a:endParaRPr kumimoji="0" lang="en-US" sz="23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8234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char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-128 tới 127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18234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Unsigned ch</a:t>
                      </a: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ar</a:t>
                      </a: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 tới 255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18234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signed char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-128 tới 127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18234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-32,768 tới 32,767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18234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unsigned int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 tới 65,535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18234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signed int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Giống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như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18234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short int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Giống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như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678382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unsigned short int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tới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65, 535</a:t>
                      </a:r>
                      <a:endParaRPr kumimoji="0" lang="en-US" sz="2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276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KIỂU DỮ LIỆU VÀ PHẠM VI GIÁ </a:t>
            </a:r>
            <a:r>
              <a:rPr lang="en-US" dirty="0" smtClean="0"/>
              <a:t>TRỊ 2-2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19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Group 116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02246240"/>
              </p:ext>
            </p:extLst>
          </p:nvPr>
        </p:nvGraphicFramePr>
        <p:xfrm>
          <a:off x="419100" y="1358559"/>
          <a:ext cx="9218950" cy="5275497"/>
        </p:xfrm>
        <a:graphic>
          <a:graphicData uri="http://schemas.openxmlformats.org/drawingml/2006/table">
            <a:tbl>
              <a:tblPr/>
              <a:tblGrid>
                <a:gridCol w="283687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0962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97245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48559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3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endParaRPr kumimoji="0" lang="en-US" sz="23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3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Dung lượng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3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tính bằng bit</a:t>
                      </a: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3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Phạm vi</a:t>
                      </a: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18231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signed short int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Giống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như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short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57818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long int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-2,147,483,648 tới 2,147,483,647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18231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signed long int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 tới 4,294,967,295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20798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unsigned long int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Giống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như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long </a:t>
                      </a:r>
                      <a:r>
                        <a:rPr kumimoji="0" lang="en-US" sz="27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18231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float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6 con số thập phân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18231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double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64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 con số thập phân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18231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long double</a:t>
                      </a:r>
                      <a:endParaRPr kumimoji="0" lang="en-US" sz="27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128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7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 con số thập phân</a:t>
                      </a:r>
                      <a:endParaRPr kumimoji="0" lang="en-US" sz="27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75438" marR="75438" marT="51823" marB="51823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653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MỤC TIÊU</a:t>
            </a:r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28250219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4521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VÍ DỤ VỀ CÁCH KHAI BÁO BIẾN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18457" y="1397726"/>
            <a:ext cx="8608423" cy="442830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main() {</a:t>
            </a:r>
          </a:p>
          <a:p>
            <a:r>
              <a:rPr lang="en-US" sz="2400" dirty="0"/>
              <a:t>    char </a:t>
            </a:r>
            <a:r>
              <a:rPr lang="en-US" sz="2400" dirty="0" err="1"/>
              <a:t>abc</a:t>
            </a:r>
            <a:r>
              <a:rPr lang="en-US" sz="2400" dirty="0"/>
              <a:t>; /*</a:t>
            </a:r>
            <a:r>
              <a:rPr lang="en-US" sz="2400" dirty="0" err="1"/>
              <a:t>abc</a:t>
            </a:r>
            <a:r>
              <a:rPr lang="en-US" sz="2400" dirty="0"/>
              <a:t> of type character */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int</a:t>
            </a:r>
            <a:r>
              <a:rPr lang="en-US" sz="2400" dirty="0"/>
              <a:t> xyz; /*xyz of type integer */</a:t>
            </a:r>
          </a:p>
          <a:p>
            <a:r>
              <a:rPr lang="en-US" sz="2400" dirty="0"/>
              <a:t>    float length; /*length of type float */</a:t>
            </a:r>
          </a:p>
          <a:p>
            <a:r>
              <a:rPr lang="en-US" sz="2400" dirty="0"/>
              <a:t>    double area; /*area of type double */</a:t>
            </a:r>
          </a:p>
          <a:p>
            <a:r>
              <a:rPr lang="en-US" sz="2400" dirty="0"/>
              <a:t>    long </a:t>
            </a:r>
            <a:r>
              <a:rPr lang="en-US" sz="2400" dirty="0" err="1"/>
              <a:t>liteyrs</a:t>
            </a:r>
            <a:r>
              <a:rPr lang="en-US" sz="2400" dirty="0"/>
              <a:t>; /*</a:t>
            </a:r>
            <a:r>
              <a:rPr lang="en-US" sz="2400" dirty="0" err="1"/>
              <a:t>liteyrs</a:t>
            </a:r>
            <a:r>
              <a:rPr lang="en-US" sz="2400" dirty="0"/>
              <a:t> of type long </a:t>
            </a:r>
            <a:r>
              <a:rPr lang="en-US" sz="2400" dirty="0" err="1"/>
              <a:t>int</a:t>
            </a:r>
            <a:r>
              <a:rPr lang="en-US" sz="2400" dirty="0"/>
              <a:t> */</a:t>
            </a:r>
          </a:p>
          <a:p>
            <a:r>
              <a:rPr lang="en-US" sz="2400" dirty="0"/>
              <a:t>    short arm; /*arm of type short integer*/</a:t>
            </a:r>
          </a:p>
          <a:p>
            <a:r>
              <a:rPr lang="en-US" sz="2400" dirty="0"/>
              <a:t>}</a:t>
            </a:r>
          </a:p>
          <a:p>
            <a:pPr algn="ctr">
              <a:lnSpc>
                <a:spcPct val="15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45629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TÓM TẮT BÀI HỌC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1534" y="1020597"/>
            <a:ext cx="9387840" cy="5993025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Các </a:t>
            </a:r>
            <a:r>
              <a:rPr lang="en-US" sz="2000" dirty="0" err="1"/>
              <a:t>ngôn</a:t>
            </a:r>
            <a:r>
              <a:rPr lang="en-US" sz="2000" dirty="0"/>
              <a:t> </a:t>
            </a:r>
            <a:r>
              <a:rPr lang="en-US" sz="2000" dirty="0" err="1"/>
              <a:t>ngữ</a:t>
            </a:r>
            <a:r>
              <a:rPr lang="en-US" sz="2000" dirty="0"/>
              <a:t> </a:t>
            </a:r>
            <a:r>
              <a:rPr lang="en-US" sz="2000" dirty="0" err="1"/>
              <a:t>lập</a:t>
            </a:r>
            <a:r>
              <a:rPr lang="en-US" sz="2000" dirty="0"/>
              <a:t> </a:t>
            </a:r>
            <a:r>
              <a:rPr lang="en-US" sz="2000" dirty="0" err="1"/>
              <a:t>trình</a:t>
            </a:r>
            <a:r>
              <a:rPr lang="en-US" sz="2000" dirty="0"/>
              <a:t> </a:t>
            </a:r>
            <a:r>
              <a:rPr lang="en-US" sz="2000" dirty="0" err="1"/>
              <a:t>hiện</a:t>
            </a:r>
            <a:r>
              <a:rPr lang="en-US" sz="2000" dirty="0"/>
              <a:t> </a:t>
            </a:r>
            <a:r>
              <a:rPr lang="en-US" sz="2000" dirty="0" err="1"/>
              <a:t>đại</a:t>
            </a:r>
            <a:r>
              <a:rPr lang="en-US" sz="2000" dirty="0"/>
              <a:t> </a:t>
            </a:r>
            <a:r>
              <a:rPr lang="en-US" sz="2000" dirty="0" err="1"/>
              <a:t>ngày</a:t>
            </a:r>
            <a:r>
              <a:rPr lang="en-US" sz="2000" dirty="0"/>
              <a:t> nay </a:t>
            </a:r>
            <a:r>
              <a:rPr lang="en-US" sz="2000" dirty="0" err="1"/>
              <a:t>cho</a:t>
            </a:r>
            <a:r>
              <a:rPr lang="en-US" sz="2000" dirty="0"/>
              <a:t> </a:t>
            </a:r>
            <a:r>
              <a:rPr lang="en-US" sz="2000" dirty="0" err="1"/>
              <a:t>phép</a:t>
            </a:r>
            <a:r>
              <a:rPr lang="en-US" sz="2000" dirty="0"/>
              <a:t> </a:t>
            </a:r>
            <a:r>
              <a:rPr lang="en-US" sz="2000" dirty="0" err="1"/>
              <a:t>chúng</a:t>
            </a:r>
            <a:r>
              <a:rPr lang="en-US" sz="2000" dirty="0"/>
              <a:t> ta </a:t>
            </a:r>
            <a:r>
              <a:rPr lang="en-US" sz="2000" dirty="0" err="1"/>
              <a:t>sử</a:t>
            </a:r>
            <a:r>
              <a:rPr lang="en-US" sz="2000" dirty="0"/>
              <a:t> </a:t>
            </a:r>
            <a:r>
              <a:rPr lang="en-US" sz="2000" dirty="0" err="1"/>
              <a:t>dụng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tên</a:t>
            </a:r>
            <a:r>
              <a:rPr lang="en-US" sz="2000" dirty="0"/>
              <a:t> </a:t>
            </a:r>
            <a:r>
              <a:rPr lang="en-US" sz="2000" dirty="0" err="1"/>
              <a:t>tượng</a:t>
            </a:r>
            <a:r>
              <a:rPr lang="en-US" sz="2000" dirty="0"/>
              <a:t> </a:t>
            </a:r>
            <a:r>
              <a:rPr lang="en-US" sz="2000" dirty="0" err="1"/>
              <a:t>trưng</a:t>
            </a:r>
            <a:r>
              <a:rPr lang="en-US" sz="2000" dirty="0"/>
              <a:t> </a:t>
            </a:r>
            <a:r>
              <a:rPr lang="en-US" sz="2000" dirty="0" err="1"/>
              <a:t>gọi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</a:t>
            </a:r>
            <a:r>
              <a:rPr lang="en-US" sz="2000" dirty="0" err="1"/>
              <a:t>biến</a:t>
            </a:r>
            <a:r>
              <a:rPr lang="en-US" sz="2000" dirty="0"/>
              <a:t> (variable)</a:t>
            </a:r>
            <a:endParaRPr lang="en-US" altLang="en-US" sz="20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err="1"/>
              <a:t>Một</a:t>
            </a:r>
            <a:r>
              <a:rPr lang="en-US" sz="2000" dirty="0"/>
              <a:t> </a:t>
            </a:r>
            <a:r>
              <a:rPr lang="en-US" sz="2000" dirty="0" err="1"/>
              <a:t>hằng</a:t>
            </a:r>
            <a:r>
              <a:rPr lang="en-US" sz="2000" dirty="0"/>
              <a:t> (</a:t>
            </a:r>
            <a:r>
              <a:rPr lang="en-US" sz="2000" b="1" dirty="0"/>
              <a:t>constant)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</a:t>
            </a:r>
            <a:r>
              <a:rPr lang="en-US" sz="2000" dirty="0" err="1"/>
              <a:t>một</a:t>
            </a:r>
            <a:r>
              <a:rPr lang="en-US" sz="2000" dirty="0"/>
              <a:t> </a:t>
            </a:r>
            <a:r>
              <a:rPr lang="en-US" sz="2000" dirty="0" err="1"/>
              <a:t>giá</a:t>
            </a:r>
            <a:r>
              <a:rPr lang="en-US" sz="2000" dirty="0"/>
              <a:t> </a:t>
            </a:r>
            <a:r>
              <a:rPr lang="en-US" sz="2000" dirty="0" err="1"/>
              <a:t>trị</a:t>
            </a:r>
            <a:r>
              <a:rPr lang="en-US" sz="2000" dirty="0"/>
              <a:t> </a:t>
            </a:r>
            <a:r>
              <a:rPr lang="en-US" sz="2000" dirty="0" err="1"/>
              <a:t>không</a:t>
            </a:r>
            <a:r>
              <a:rPr lang="en-US" sz="2000" dirty="0"/>
              <a:t> </a:t>
            </a:r>
            <a:r>
              <a:rPr lang="en-US" sz="2000" dirty="0" err="1"/>
              <a:t>bao</a:t>
            </a:r>
            <a:r>
              <a:rPr lang="en-US" sz="2000" dirty="0"/>
              <a:t> </a:t>
            </a:r>
            <a:r>
              <a:rPr lang="en-US" sz="2000" dirty="0" err="1"/>
              <a:t>giờ</a:t>
            </a:r>
            <a:r>
              <a:rPr lang="en-US" sz="2000" dirty="0"/>
              <a:t> </a:t>
            </a:r>
            <a:r>
              <a:rPr lang="en-US" sz="2000" dirty="0" err="1"/>
              <a:t>bị</a:t>
            </a:r>
            <a:r>
              <a:rPr lang="en-US" sz="2000" dirty="0"/>
              <a:t> </a:t>
            </a:r>
            <a:r>
              <a:rPr lang="en-US" sz="2000" dirty="0" err="1"/>
              <a:t>thay</a:t>
            </a:r>
            <a:r>
              <a:rPr lang="en-US" sz="2000" dirty="0"/>
              <a:t> </a:t>
            </a:r>
            <a:r>
              <a:rPr lang="en-US" sz="2000" dirty="0" err="1"/>
              <a:t>đổi</a:t>
            </a:r>
            <a:endParaRPr lang="en-US" altLang="en-US" sz="20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Tên </a:t>
            </a:r>
            <a:r>
              <a:rPr lang="en-US" sz="2000" dirty="0" err="1"/>
              <a:t>của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biến</a:t>
            </a:r>
            <a:r>
              <a:rPr lang="en-US" sz="2000" dirty="0"/>
              <a:t> (variable),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hàm</a:t>
            </a:r>
            <a:r>
              <a:rPr lang="en-US" sz="2000" dirty="0"/>
              <a:t> (function),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nhãn</a:t>
            </a:r>
            <a:r>
              <a:rPr lang="en-US" sz="2000" dirty="0"/>
              <a:t> (label)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đối</a:t>
            </a:r>
            <a:r>
              <a:rPr lang="en-US" sz="2000" dirty="0"/>
              <a:t> </a:t>
            </a:r>
            <a:r>
              <a:rPr lang="en-US" sz="2000" dirty="0" err="1"/>
              <a:t>tượng</a:t>
            </a:r>
            <a:r>
              <a:rPr lang="en-US" sz="2000" dirty="0"/>
              <a:t> </a:t>
            </a:r>
            <a:r>
              <a:rPr lang="en-US" sz="2000" dirty="0" err="1"/>
              <a:t>khác</a:t>
            </a:r>
            <a:r>
              <a:rPr lang="en-US" sz="2000" dirty="0"/>
              <a:t> </a:t>
            </a:r>
            <a:r>
              <a:rPr lang="en-US" sz="2000" dirty="0" err="1"/>
              <a:t>nhau</a:t>
            </a:r>
            <a:r>
              <a:rPr lang="en-US" sz="2000" dirty="0"/>
              <a:t> do </a:t>
            </a:r>
            <a:r>
              <a:rPr lang="en-US" sz="2000" dirty="0" err="1"/>
              <a:t>người</a:t>
            </a:r>
            <a:r>
              <a:rPr lang="en-US" sz="2000" dirty="0"/>
              <a:t> </a:t>
            </a:r>
            <a:r>
              <a:rPr lang="en-US" sz="2000" dirty="0" err="1"/>
              <a:t>dùng</a:t>
            </a:r>
            <a:r>
              <a:rPr lang="en-US" sz="2000" dirty="0"/>
              <a:t> </a:t>
            </a:r>
            <a:r>
              <a:rPr lang="en-US" sz="2000" dirty="0" err="1"/>
              <a:t>định</a:t>
            </a:r>
            <a:r>
              <a:rPr lang="en-US" sz="2000" dirty="0"/>
              <a:t> </a:t>
            </a:r>
            <a:r>
              <a:rPr lang="en-US" sz="2000" dirty="0" err="1"/>
              <a:t>nghĩa</a:t>
            </a:r>
            <a:r>
              <a:rPr lang="en-US" sz="2000" dirty="0"/>
              <a:t> </a:t>
            </a:r>
            <a:r>
              <a:rPr lang="en-US" sz="2000" dirty="0" err="1"/>
              <a:t>gọi</a:t>
            </a:r>
            <a:r>
              <a:rPr lang="en-US" sz="2000" dirty="0"/>
              <a:t> </a:t>
            </a:r>
            <a:r>
              <a:rPr lang="en-US" sz="2000" dirty="0" err="1"/>
              <a:t>là</a:t>
            </a:r>
            <a:r>
              <a:rPr lang="en-US" sz="2000" dirty="0"/>
              <a:t> </a:t>
            </a:r>
            <a:r>
              <a:rPr lang="en-US" sz="2000" dirty="0" err="1"/>
              <a:t>định</a:t>
            </a:r>
            <a:r>
              <a:rPr lang="en-US" sz="2000" dirty="0"/>
              <a:t> </a:t>
            </a:r>
            <a:r>
              <a:rPr lang="en-US" sz="2000" dirty="0" err="1"/>
              <a:t>danh</a:t>
            </a:r>
            <a:endParaRPr lang="en-US" altLang="en-US" sz="20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err="1" smtClean="0"/>
              <a:t>Từ</a:t>
            </a:r>
            <a:r>
              <a:rPr lang="en-US" sz="2000" dirty="0" smtClean="0"/>
              <a:t> </a:t>
            </a:r>
            <a:r>
              <a:rPr lang="en-US" sz="2000" dirty="0" err="1" smtClean="0"/>
              <a:t>khóa</a:t>
            </a:r>
            <a:r>
              <a:rPr lang="en-US" sz="2000" dirty="0" smtClean="0"/>
              <a:t>(keywords</a:t>
            </a:r>
            <a:r>
              <a:rPr lang="en-US" sz="2000" dirty="0"/>
              <a:t>)</a:t>
            </a:r>
            <a:endParaRPr lang="en-US" altLang="en-US" sz="20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Các </a:t>
            </a:r>
            <a:r>
              <a:rPr lang="en-US" sz="2000" dirty="0" err="1"/>
              <a:t>kiểu</a:t>
            </a:r>
            <a:r>
              <a:rPr lang="en-US" sz="2000" dirty="0"/>
              <a:t>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</a:t>
            </a:r>
            <a:r>
              <a:rPr lang="en-US" sz="2000" dirty="0" err="1"/>
              <a:t>chính</a:t>
            </a:r>
            <a:r>
              <a:rPr lang="en-US" sz="2000" dirty="0"/>
              <a:t> </a:t>
            </a:r>
            <a:r>
              <a:rPr lang="en-US" sz="2000" dirty="0" err="1"/>
              <a:t>của</a:t>
            </a:r>
            <a:r>
              <a:rPr lang="en-US" sz="2000" dirty="0"/>
              <a:t> C </a:t>
            </a:r>
            <a:r>
              <a:rPr lang="en-US" sz="2000" dirty="0" err="1"/>
              <a:t>là</a:t>
            </a:r>
            <a:r>
              <a:rPr lang="en-US" sz="2000" dirty="0"/>
              <a:t> character, integer, float, double </a:t>
            </a:r>
            <a:r>
              <a:rPr lang="en-US" sz="2000" dirty="0" err="1"/>
              <a:t>và</a:t>
            </a:r>
            <a:r>
              <a:rPr lang="en-US" sz="2000" dirty="0"/>
              <a:t> void</a:t>
            </a:r>
            <a:endParaRPr lang="en-US" altLang="en-US" sz="20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err="1"/>
              <a:t>Một</a:t>
            </a:r>
            <a:r>
              <a:rPr lang="en-US" sz="2000" dirty="0"/>
              <a:t> </a:t>
            </a:r>
            <a:r>
              <a:rPr lang="en-US" sz="2000" dirty="0" err="1"/>
              <a:t>bổ</a:t>
            </a:r>
            <a:r>
              <a:rPr lang="en-US" sz="2000" dirty="0"/>
              <a:t> </a:t>
            </a:r>
            <a:r>
              <a:rPr lang="en-US" sz="2000" dirty="0" err="1"/>
              <a:t>từ</a:t>
            </a:r>
            <a:r>
              <a:rPr lang="en-US" sz="2000" dirty="0"/>
              <a:t> </a:t>
            </a:r>
            <a:r>
              <a:rPr lang="en-US" sz="2000" dirty="0" err="1"/>
              <a:t>đ­ược</a:t>
            </a:r>
            <a:r>
              <a:rPr lang="en-US" sz="2000" dirty="0"/>
              <a:t> </a:t>
            </a:r>
            <a:r>
              <a:rPr lang="en-US" sz="2000" dirty="0" err="1"/>
              <a:t>sử</a:t>
            </a:r>
            <a:r>
              <a:rPr lang="en-US" sz="2000" dirty="0"/>
              <a:t> </a:t>
            </a:r>
            <a:r>
              <a:rPr lang="en-US" sz="2000" dirty="0" err="1"/>
              <a:t>dụng</a:t>
            </a:r>
            <a:r>
              <a:rPr lang="en-US" sz="2000" dirty="0"/>
              <a:t> </a:t>
            </a:r>
            <a:r>
              <a:rPr lang="en-US" sz="2000" dirty="0" err="1"/>
              <a:t>để</a:t>
            </a:r>
            <a:r>
              <a:rPr lang="en-US" sz="2000" dirty="0"/>
              <a:t> </a:t>
            </a:r>
            <a:r>
              <a:rPr lang="en-US" sz="2000" dirty="0" err="1"/>
              <a:t>thay</a:t>
            </a:r>
            <a:r>
              <a:rPr lang="en-US" sz="2000" dirty="0"/>
              <a:t> </a:t>
            </a:r>
            <a:r>
              <a:rPr lang="en-US" sz="2000" dirty="0" err="1"/>
              <a:t>đổi</a:t>
            </a:r>
            <a:r>
              <a:rPr lang="en-US" sz="2000" dirty="0"/>
              <a:t> </a:t>
            </a:r>
            <a:r>
              <a:rPr lang="en-US" sz="2000" dirty="0" err="1"/>
              <a:t>kiểu</a:t>
            </a:r>
            <a:r>
              <a:rPr lang="en-US" sz="2000" dirty="0"/>
              <a:t>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</a:t>
            </a:r>
            <a:r>
              <a:rPr lang="en-US" sz="2000" dirty="0" err="1"/>
              <a:t>cơ</a:t>
            </a:r>
            <a:r>
              <a:rPr lang="en-US" sz="2000" dirty="0"/>
              <a:t> </a:t>
            </a:r>
            <a:r>
              <a:rPr lang="en-US" sz="2000" dirty="0" err="1"/>
              <a:t>bản</a:t>
            </a:r>
            <a:r>
              <a:rPr lang="en-US" sz="2000" dirty="0"/>
              <a:t> : </a:t>
            </a:r>
            <a:r>
              <a:rPr lang="en-US" sz="2000" b="1" dirty="0"/>
              <a:t>signed, unsigned, long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b="1" dirty="0" smtClean="0"/>
              <a:t>short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21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135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2442754" y="2090297"/>
            <a:ext cx="5512526" cy="80227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</a:t>
            </a:r>
            <a:r>
              <a:rPr lang="en-US" sz="4000" b="1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WATCH!</a:t>
            </a:r>
            <a:endParaRPr lang="en-US" sz="4000" b="1" dirty="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BIẾN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51460" y="901337"/>
            <a:ext cx="5243128" cy="6272279"/>
          </a:xfrm>
        </p:spPr>
        <p:txBody>
          <a:bodyPr/>
          <a:lstStyle/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/>
              <a:t>Biến </a:t>
            </a:r>
            <a:r>
              <a:rPr lang="en-US" altLang="en-US" sz="2000" dirty="0" err="1"/>
              <a:t>cho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phép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cung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cấp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một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tên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có</a:t>
            </a:r>
            <a:r>
              <a:rPr lang="en-US" altLang="en-US" sz="2000" dirty="0"/>
              <a:t> ý </a:t>
            </a:r>
            <a:r>
              <a:rPr lang="en-US" altLang="en-US" sz="2000" dirty="0" err="1"/>
              <a:t>nghĩa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cho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mỗi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vị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trí</a:t>
            </a:r>
            <a:r>
              <a:rPr lang="en-US" altLang="en-US" sz="2000" dirty="0"/>
              <a:t> </a:t>
            </a:r>
            <a:r>
              <a:rPr lang="en-US" altLang="en-US" sz="2000" dirty="0" err="1" smtClean="0"/>
              <a:t>nhớ</a:t>
            </a:r>
            <a:endParaRPr lang="en-US" altLang="en-US" sz="2000" dirty="0" smtClean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/>
              <a:t>Tên </a:t>
            </a:r>
            <a:r>
              <a:rPr lang="en-US" altLang="en-US" sz="2000" dirty="0" err="1"/>
              <a:t>biến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giúp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chúng</a:t>
            </a:r>
            <a:r>
              <a:rPr lang="en-US" altLang="en-US" sz="2000" dirty="0"/>
              <a:t> ta </a:t>
            </a:r>
            <a:r>
              <a:rPr lang="en-US" altLang="en-US" sz="2000" dirty="0" err="1"/>
              <a:t>truy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cập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vào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bộ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nhớ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mà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không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cần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dùng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địa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chỉ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của</a:t>
            </a:r>
            <a:r>
              <a:rPr lang="en-US" altLang="en-US" sz="2000" dirty="0"/>
              <a:t> </a:t>
            </a:r>
            <a:r>
              <a:rPr lang="en-US" altLang="en-US" sz="2000" dirty="0" err="1" smtClean="0"/>
              <a:t>chúng</a:t>
            </a:r>
            <a:endParaRPr lang="en-US" altLang="en-US" sz="2000" dirty="0" smtClean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err="1"/>
              <a:t>Hệ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điều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hành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đảm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nhiệm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việc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cấp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bộ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nhớ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còn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trống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cho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những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biến</a:t>
            </a:r>
            <a:r>
              <a:rPr lang="en-US" altLang="en-US" sz="2000" dirty="0"/>
              <a:t> </a:t>
            </a:r>
            <a:r>
              <a:rPr lang="en-US" altLang="en-US" sz="2000" dirty="0" err="1" smtClean="0"/>
              <a:t>này</a:t>
            </a:r>
            <a:endParaRPr lang="en-US" altLang="en-US" sz="2000" dirty="0" smtClean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err="1"/>
              <a:t>Ðể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tham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chiếu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đến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một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giá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trị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cụ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thể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trong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bộ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nhớ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chúng</a:t>
            </a:r>
            <a:r>
              <a:rPr lang="en-US" altLang="en-US" sz="2000" dirty="0"/>
              <a:t> ta </a:t>
            </a:r>
            <a:r>
              <a:rPr lang="en-US" altLang="en-US" sz="2000" dirty="0" err="1"/>
              <a:t>chỉ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cần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dùng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tên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của</a:t>
            </a:r>
            <a:r>
              <a:rPr lang="en-US" altLang="en-US" sz="2000" dirty="0"/>
              <a:t> </a:t>
            </a:r>
            <a:r>
              <a:rPr lang="en-US" altLang="en-US" sz="2000" dirty="0" err="1" smtClean="0"/>
              <a:t>biến</a:t>
            </a:r>
            <a:endParaRPr lang="en-US" altLang="en-US" sz="20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smtClean="0"/>
              <a:t>VD: </a:t>
            </a:r>
            <a:r>
              <a:rPr lang="en-US" altLang="en-US" sz="2000" dirty="0"/>
              <a:t>A, B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C </a:t>
            </a:r>
            <a:r>
              <a:rPr lang="en-US" altLang="en-US" sz="2000" dirty="0" err="1"/>
              <a:t>là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các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biến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trong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đoạn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mã</a:t>
            </a:r>
            <a:r>
              <a:rPr lang="en-US" altLang="en-US" sz="2000" dirty="0"/>
              <a:t> </a:t>
            </a:r>
            <a:r>
              <a:rPr lang="en-US" altLang="en-US" sz="2000" dirty="0" err="1" smtClean="0"/>
              <a:t>giả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3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4589" y="1038121"/>
            <a:ext cx="4312352" cy="3283116"/>
          </a:xfrm>
          <a:prstGeom prst="rect">
            <a:avLst/>
          </a:prstGeom>
        </p:spPr>
      </p:pic>
      <p:grpSp>
        <p:nvGrpSpPr>
          <p:cNvPr id="11" name="Group 20"/>
          <p:cNvGrpSpPr>
            <a:grpSpLocks/>
          </p:cNvGrpSpPr>
          <p:nvPr/>
        </p:nvGrpSpPr>
        <p:grpSpPr bwMode="auto">
          <a:xfrm>
            <a:off x="5494588" y="4524542"/>
            <a:ext cx="4312801" cy="2808860"/>
            <a:chOff x="912" y="954"/>
            <a:chExt cx="3293" cy="1670"/>
          </a:xfrm>
        </p:grpSpPr>
        <p:sp>
          <p:nvSpPr>
            <p:cNvPr id="12" name="Rectangle 21"/>
            <p:cNvSpPr>
              <a:spLocks noChangeArrowheads="1"/>
            </p:cNvSpPr>
            <p:nvPr/>
          </p:nvSpPr>
          <p:spPr bwMode="auto">
            <a:xfrm>
              <a:off x="912" y="954"/>
              <a:ext cx="3293" cy="1670"/>
            </a:xfrm>
            <a:prstGeom prst="rect">
              <a:avLst/>
            </a:prstGeom>
            <a:solidFill>
              <a:srgbClr val="DAC5F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>
                <a:latin typeface="Tahoma" panose="020B0604030504040204" pitchFamily="34" charset="0"/>
              </a:endParaRPr>
            </a:p>
          </p:txBody>
        </p:sp>
        <p:sp>
          <p:nvSpPr>
            <p:cNvPr id="13" name="Text Box 22"/>
            <p:cNvSpPr txBox="1">
              <a:spLocks noChangeArrowheads="1"/>
            </p:cNvSpPr>
            <p:nvPr/>
          </p:nvSpPr>
          <p:spPr bwMode="auto">
            <a:xfrm>
              <a:off x="1103" y="1266"/>
              <a:ext cx="618" cy="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600"/>
                <a:t>BEGIN</a:t>
              </a:r>
            </a:p>
          </p:txBody>
        </p:sp>
        <p:sp>
          <p:nvSpPr>
            <p:cNvPr id="14" name="Text Box 23"/>
            <p:cNvSpPr txBox="1">
              <a:spLocks noChangeArrowheads="1"/>
            </p:cNvSpPr>
            <p:nvPr/>
          </p:nvSpPr>
          <p:spPr bwMode="auto">
            <a:xfrm>
              <a:off x="1004" y="1455"/>
              <a:ext cx="1971" cy="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600"/>
                <a:t>DISPlAY ‘Enter 2  numbers’</a:t>
              </a:r>
            </a:p>
          </p:txBody>
        </p:sp>
        <p:sp>
          <p:nvSpPr>
            <p:cNvPr id="15" name="Text Box 24"/>
            <p:cNvSpPr txBox="1">
              <a:spLocks noChangeArrowheads="1"/>
            </p:cNvSpPr>
            <p:nvPr/>
          </p:nvSpPr>
          <p:spPr bwMode="auto">
            <a:xfrm>
              <a:off x="1018" y="1639"/>
              <a:ext cx="1376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b="1"/>
                <a:t>INPUT A, B</a:t>
              </a:r>
            </a:p>
          </p:txBody>
        </p:sp>
        <p:sp>
          <p:nvSpPr>
            <p:cNvPr id="16" name="Text Box 25"/>
            <p:cNvSpPr txBox="1">
              <a:spLocks noChangeArrowheads="1"/>
            </p:cNvSpPr>
            <p:nvPr/>
          </p:nvSpPr>
          <p:spPr bwMode="auto">
            <a:xfrm>
              <a:off x="1036" y="1883"/>
              <a:ext cx="1140" cy="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b="1" dirty="0"/>
                <a:t>C = A + B</a:t>
              </a:r>
            </a:p>
          </p:txBody>
        </p:sp>
        <p:sp>
          <p:nvSpPr>
            <p:cNvPr id="17" name="Text Box 26"/>
            <p:cNvSpPr txBox="1">
              <a:spLocks noChangeArrowheads="1"/>
            </p:cNvSpPr>
            <p:nvPr/>
          </p:nvSpPr>
          <p:spPr bwMode="auto">
            <a:xfrm>
              <a:off x="1066" y="2136"/>
              <a:ext cx="983" cy="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600"/>
                <a:t>DISPLAY  C</a:t>
              </a:r>
            </a:p>
          </p:txBody>
        </p:sp>
        <p:sp>
          <p:nvSpPr>
            <p:cNvPr id="18" name="Text Box 27"/>
            <p:cNvSpPr txBox="1">
              <a:spLocks noChangeArrowheads="1"/>
            </p:cNvSpPr>
            <p:nvPr/>
          </p:nvSpPr>
          <p:spPr bwMode="auto">
            <a:xfrm>
              <a:off x="1123" y="2328"/>
              <a:ext cx="462" cy="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600"/>
                <a:t>END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9197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HẰNG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7800" indent="0">
              <a:lnSpc>
                <a:spcPct val="150000"/>
              </a:lnSpc>
              <a:buNone/>
            </a:pPr>
            <a:r>
              <a:rPr lang="en-US" altLang="en-US" dirty="0" err="1" smtClean="0">
                <a:latin typeface="+mn-lt"/>
              </a:rPr>
              <a:t>Một</a:t>
            </a:r>
            <a:r>
              <a:rPr lang="en-US" altLang="en-US" dirty="0" smtClean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hằng</a:t>
            </a:r>
            <a:r>
              <a:rPr lang="en-US" altLang="en-US" dirty="0">
                <a:latin typeface="+mn-lt"/>
              </a:rPr>
              <a:t> (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constant</a:t>
            </a:r>
            <a:r>
              <a:rPr lang="en-US" altLang="en-US" dirty="0">
                <a:latin typeface="+mn-lt"/>
              </a:rPr>
              <a:t>) </a:t>
            </a:r>
            <a:r>
              <a:rPr lang="en-US" altLang="en-US" dirty="0" err="1">
                <a:latin typeface="+mn-lt"/>
              </a:rPr>
              <a:t>là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một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giá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trị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không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bao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giờ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thay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đổi</a:t>
            </a:r>
            <a:endParaRPr lang="en-US" altLang="en-US" dirty="0" smtClean="0">
              <a:latin typeface="+mn-lt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+mn-lt"/>
              </a:rPr>
              <a:t> 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C</a:t>
            </a:r>
            <a:r>
              <a:rPr lang="en-US" altLang="en-US" dirty="0">
                <a:latin typeface="+mn-lt"/>
              </a:rPr>
              <a:t>ác </a:t>
            </a:r>
            <a:r>
              <a:rPr lang="en-US" altLang="en-US" dirty="0" err="1">
                <a:latin typeface="+mn-lt"/>
              </a:rPr>
              <a:t>ví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dụ</a:t>
            </a:r>
            <a:endParaRPr lang="en-US" altLang="en-US" dirty="0" smtClean="0">
              <a:latin typeface="+mn-lt"/>
            </a:endParaRPr>
          </a:p>
          <a:p>
            <a:pPr lvl="2">
              <a:lnSpc>
                <a:spcPct val="150000"/>
              </a:lnSpc>
            </a:pPr>
            <a:r>
              <a:rPr lang="en-US" dirty="0">
                <a:latin typeface="+mn-lt"/>
              </a:rPr>
              <a:t> </a:t>
            </a: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5: </a:t>
            </a:r>
            <a:r>
              <a:rPr lang="en-US" altLang="en-US" dirty="0" err="1" smtClean="0">
                <a:latin typeface="+mn-lt"/>
                <a:cs typeface="Times New Roman" panose="02020603050405020304" pitchFamily="18" charset="0"/>
              </a:rPr>
              <a:t>s</a:t>
            </a:r>
            <a:r>
              <a:rPr lang="en-US" altLang="en-US" dirty="0" err="1" smtClean="0">
                <a:latin typeface="+mn-lt"/>
              </a:rPr>
              <a:t>ố</a:t>
            </a: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/ </a:t>
            </a:r>
            <a:r>
              <a:rPr lang="en-US" altLang="en-US" dirty="0" err="1">
                <a:latin typeface="+mn-lt"/>
              </a:rPr>
              <a:t>hằng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số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nguyên</a:t>
            </a:r>
            <a:endParaRPr lang="en-US" altLang="en-US" dirty="0" smtClean="0">
              <a:latin typeface="+mn-lt"/>
            </a:endParaRPr>
          </a:p>
          <a:p>
            <a:pPr lvl="2">
              <a:lnSpc>
                <a:spcPct val="150000"/>
              </a:lnSpc>
            </a:pPr>
            <a:r>
              <a:rPr lang="en-US" dirty="0">
                <a:latin typeface="+mn-lt"/>
              </a:rPr>
              <a:t> </a:t>
            </a: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5.3: </a:t>
            </a:r>
            <a:r>
              <a:rPr lang="en-US" altLang="en-US" dirty="0" err="1" smtClean="0">
                <a:latin typeface="+mn-lt"/>
                <a:cs typeface="Times New Roman" panose="02020603050405020304" pitchFamily="18" charset="0"/>
              </a:rPr>
              <a:t>s</a:t>
            </a:r>
            <a:r>
              <a:rPr lang="en-US" altLang="en-US" dirty="0" err="1" smtClean="0">
                <a:latin typeface="+mn-lt"/>
              </a:rPr>
              <a:t>ố</a:t>
            </a: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/ </a:t>
            </a:r>
            <a:r>
              <a:rPr lang="en-US" altLang="en-US" dirty="0" err="1">
                <a:latin typeface="+mn-lt"/>
              </a:rPr>
              <a:t>hằng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số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thực</a:t>
            </a:r>
            <a:endParaRPr lang="en-US" altLang="en-US" dirty="0" smtClean="0">
              <a:latin typeface="+mn-lt"/>
            </a:endParaRPr>
          </a:p>
          <a:p>
            <a:pPr lvl="2">
              <a:lnSpc>
                <a:spcPct val="150000"/>
              </a:lnSpc>
            </a:pP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 ‘Black’: </a:t>
            </a:r>
            <a:r>
              <a:rPr lang="en-US" altLang="en-US" dirty="0" smtClean="0">
                <a:latin typeface="+mn-lt"/>
              </a:rPr>
              <a:t>Hằng </a:t>
            </a:r>
            <a:r>
              <a:rPr lang="en-US" altLang="en-US" dirty="0" err="1" smtClean="0">
                <a:latin typeface="+mn-lt"/>
              </a:rPr>
              <a:t>chuỗi</a:t>
            </a:r>
            <a:endParaRPr lang="en-US" altLang="en-US" dirty="0" smtClean="0">
              <a:latin typeface="+mn-lt"/>
            </a:endParaRPr>
          </a:p>
          <a:p>
            <a:pPr lvl="2">
              <a:lnSpc>
                <a:spcPct val="150000"/>
              </a:lnSpc>
            </a:pP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 ‘C’: H</a:t>
            </a:r>
            <a:r>
              <a:rPr lang="en-US" altLang="en-US" dirty="0" smtClean="0">
                <a:latin typeface="+mn-lt"/>
              </a:rPr>
              <a:t>ằng </a:t>
            </a:r>
            <a:r>
              <a:rPr lang="en-US" altLang="en-US" dirty="0" err="1">
                <a:latin typeface="+mn-lt"/>
              </a:rPr>
              <a:t>ký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tự</a:t>
            </a:r>
            <a:endParaRPr lang="en-US" altLang="en-US" dirty="0" smtClean="0">
              <a:latin typeface="+mn-lt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+mn-lt"/>
              </a:rPr>
              <a:t> 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Bi</a:t>
            </a:r>
            <a:r>
              <a:rPr lang="en-US" altLang="en-US" dirty="0">
                <a:latin typeface="+mn-lt"/>
              </a:rPr>
              <a:t>ến </a:t>
            </a:r>
            <a:r>
              <a:rPr lang="en-US" altLang="en-US" dirty="0" err="1">
                <a:latin typeface="+mn-lt"/>
              </a:rPr>
              <a:t>lưu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giữ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các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giá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trị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hằng</a:t>
            </a:r>
            <a:endParaRPr lang="en-US" altLang="en-US" dirty="0" smtClean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4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5514" y="2103119"/>
            <a:ext cx="4132344" cy="25303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8068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ĐỊNH DANH 1-2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3509" y="849086"/>
            <a:ext cx="9493431" cy="6361611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/>
              <a:t>Tên </a:t>
            </a:r>
            <a:r>
              <a:rPr lang="en-US" altLang="en-US" sz="2000" dirty="0" err="1"/>
              <a:t>của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các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biến</a:t>
            </a:r>
            <a:r>
              <a:rPr lang="en-US" altLang="en-US" sz="2000" dirty="0"/>
              <a:t> (variables), </a:t>
            </a:r>
            <a:r>
              <a:rPr lang="en-US" altLang="en-US" sz="2000" dirty="0" err="1"/>
              <a:t>các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hàm</a:t>
            </a:r>
            <a:r>
              <a:rPr lang="en-US" altLang="en-US" sz="2000" dirty="0"/>
              <a:t> (functions), </a:t>
            </a:r>
            <a:r>
              <a:rPr lang="en-US" altLang="en-US" sz="2000" dirty="0" err="1"/>
              <a:t>các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nhãn</a:t>
            </a:r>
            <a:r>
              <a:rPr lang="en-US" altLang="en-US" sz="2000" dirty="0"/>
              <a:t> (labels)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các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đối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tượng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khác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nhau</a:t>
            </a:r>
            <a:r>
              <a:rPr lang="en-US" altLang="en-US" sz="2000" dirty="0"/>
              <a:t> do </a:t>
            </a:r>
            <a:r>
              <a:rPr lang="en-US" altLang="en-US" sz="2000" dirty="0" err="1"/>
              <a:t>người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dùng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định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nghĩa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gọi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là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định</a:t>
            </a:r>
            <a:r>
              <a:rPr lang="en-US" altLang="en-US" sz="2000" dirty="0"/>
              <a:t> </a:t>
            </a:r>
            <a:r>
              <a:rPr lang="en-US" altLang="en-US" sz="2000" dirty="0" err="1" smtClean="0"/>
              <a:t>danh</a:t>
            </a:r>
            <a:endParaRPr lang="en-US" altLang="en-US" sz="20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000" dirty="0" smtClean="0">
                <a:cs typeface="Times New Roman" panose="02020603050405020304" pitchFamily="18" charset="0"/>
              </a:rPr>
              <a:t>Các </a:t>
            </a:r>
            <a:r>
              <a:rPr lang="en-US" sz="2000" dirty="0" err="1" smtClean="0">
                <a:cs typeface="Times New Roman" panose="02020603050405020304" pitchFamily="18" charset="0"/>
              </a:rPr>
              <a:t>nguyên</a:t>
            </a:r>
            <a:r>
              <a:rPr lang="en-US" sz="2000" dirty="0" smtClean="0"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cs typeface="Times New Roman" panose="02020603050405020304" pitchFamily="18" charset="0"/>
              </a:rPr>
              <a:t>tắc</a:t>
            </a:r>
            <a:r>
              <a:rPr lang="en-US" sz="2000" dirty="0" smtClean="0"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cs typeface="Times New Roman" panose="02020603050405020304" pitchFamily="18" charset="0"/>
              </a:rPr>
              <a:t>đặt</a:t>
            </a:r>
            <a:r>
              <a:rPr lang="en-US" sz="2000" dirty="0" smtClean="0"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cs typeface="Times New Roman" panose="02020603050405020304" pitchFamily="18" charset="0"/>
              </a:rPr>
              <a:t>tên</a:t>
            </a:r>
            <a:r>
              <a:rPr lang="en-US" sz="2000" dirty="0" smtClean="0"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cs typeface="Times New Roman" panose="02020603050405020304" pitchFamily="18" charset="0"/>
              </a:rPr>
              <a:t>định</a:t>
            </a:r>
            <a:r>
              <a:rPr lang="en-US" sz="2000" dirty="0" smtClean="0"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cs typeface="Times New Roman" panose="02020603050405020304" pitchFamily="18" charset="0"/>
              </a:rPr>
              <a:t>danh</a:t>
            </a:r>
            <a:endParaRPr lang="en-US" sz="2000" dirty="0" smtClean="0"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>
                <a:cs typeface="Times New Roman" panose="02020603050405020304" pitchFamily="18" charset="0"/>
              </a:rPr>
              <a:t> </a:t>
            </a:r>
            <a:r>
              <a:rPr lang="en-US" altLang="en-US" sz="2000" dirty="0" smtClean="0">
                <a:cs typeface="Times New Roman" panose="02020603050405020304" pitchFamily="18" charset="0"/>
              </a:rPr>
              <a:t> </a:t>
            </a:r>
            <a:r>
              <a:rPr lang="en-US" altLang="en-US" sz="1600" dirty="0" smtClean="0">
                <a:latin typeface="+mn-lt"/>
              </a:rPr>
              <a:t>Tên </a:t>
            </a:r>
            <a:r>
              <a:rPr lang="en-US" altLang="en-US" sz="1600" dirty="0" err="1">
                <a:latin typeface="+mn-lt"/>
              </a:rPr>
              <a:t>biến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phải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bắt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đầu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bằng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một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ký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tự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smtClean="0">
                <a:latin typeface="+mn-lt"/>
              </a:rPr>
              <a:t>alphabet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600" dirty="0" smtClean="0">
                <a:latin typeface="+mn-lt"/>
              </a:rPr>
              <a:t>  Theo </a:t>
            </a:r>
            <a:r>
              <a:rPr lang="en-US" altLang="en-US" sz="1600" dirty="0" err="1">
                <a:latin typeface="+mn-lt"/>
              </a:rPr>
              <a:t>sau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ký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tự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đầu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có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thể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là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các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ký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tự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chữ</a:t>
            </a:r>
            <a:r>
              <a:rPr lang="en-US" altLang="en-US" sz="1600" dirty="0">
                <a:latin typeface="+mn-lt"/>
              </a:rPr>
              <a:t>, </a:t>
            </a:r>
            <a:r>
              <a:rPr lang="en-US" altLang="en-US" sz="1600" dirty="0" err="1">
                <a:latin typeface="+mn-lt"/>
              </a:rPr>
              <a:t>số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smtClean="0">
                <a:latin typeface="+mn-lt"/>
              </a:rPr>
              <a:t>…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altLang="en-US" sz="1600" dirty="0" smtClean="0">
                <a:latin typeface="+mn-lt"/>
              </a:rPr>
              <a:t>  </a:t>
            </a:r>
            <a:r>
              <a:rPr lang="en-GB" altLang="en-US" sz="1600" dirty="0" err="1" smtClean="0">
                <a:latin typeface="+mn-lt"/>
              </a:rPr>
              <a:t>Nên</a:t>
            </a:r>
            <a:r>
              <a:rPr lang="en-GB" altLang="en-US" sz="1600" dirty="0" smtClean="0">
                <a:latin typeface="+mn-lt"/>
              </a:rPr>
              <a:t> </a:t>
            </a:r>
            <a:r>
              <a:rPr lang="en-GB" altLang="en-US" sz="1600" dirty="0" err="1">
                <a:latin typeface="+mn-lt"/>
              </a:rPr>
              <a:t>tránh</a:t>
            </a:r>
            <a:r>
              <a:rPr lang="en-GB" altLang="en-US" sz="1600" dirty="0">
                <a:latin typeface="+mn-lt"/>
              </a:rPr>
              <a:t> </a:t>
            </a:r>
            <a:r>
              <a:rPr lang="en-GB" altLang="en-US" sz="1600" dirty="0" err="1">
                <a:latin typeface="+mn-lt"/>
              </a:rPr>
              <a:t>đặt</a:t>
            </a:r>
            <a:r>
              <a:rPr lang="en-GB" altLang="en-US" sz="1600" dirty="0">
                <a:latin typeface="+mn-lt"/>
              </a:rPr>
              <a:t> </a:t>
            </a:r>
            <a:r>
              <a:rPr lang="en-GB" altLang="en-US" sz="1600" dirty="0" err="1">
                <a:latin typeface="+mn-lt"/>
              </a:rPr>
              <a:t>tên</a:t>
            </a:r>
            <a:r>
              <a:rPr lang="en-GB" altLang="en-US" sz="1600" dirty="0">
                <a:latin typeface="+mn-lt"/>
              </a:rPr>
              <a:t> </a:t>
            </a:r>
            <a:r>
              <a:rPr lang="en-GB" altLang="en-US" sz="1600" dirty="0" err="1">
                <a:latin typeface="+mn-lt"/>
              </a:rPr>
              <a:t>biến</a:t>
            </a:r>
            <a:r>
              <a:rPr lang="en-GB" altLang="en-US" sz="1600" dirty="0">
                <a:latin typeface="+mn-lt"/>
              </a:rPr>
              <a:t> </a:t>
            </a:r>
            <a:r>
              <a:rPr lang="en-GB" altLang="en-US" sz="1600" dirty="0" err="1">
                <a:latin typeface="+mn-lt"/>
              </a:rPr>
              <a:t>trùng</a:t>
            </a:r>
            <a:r>
              <a:rPr lang="en-GB" altLang="en-US" sz="1600" dirty="0">
                <a:latin typeface="+mn-lt"/>
              </a:rPr>
              <a:t> </a:t>
            </a:r>
            <a:r>
              <a:rPr lang="en-GB" altLang="en-US" sz="1600" dirty="0" err="1">
                <a:latin typeface="+mn-lt"/>
              </a:rPr>
              <a:t>tên</a:t>
            </a:r>
            <a:r>
              <a:rPr lang="en-GB" altLang="en-US" sz="1600" dirty="0">
                <a:latin typeface="+mn-lt"/>
              </a:rPr>
              <a:t> </a:t>
            </a:r>
            <a:r>
              <a:rPr lang="en-GB" altLang="en-US" sz="1600" dirty="0" err="1">
                <a:latin typeface="+mn-lt"/>
              </a:rPr>
              <a:t>các</a:t>
            </a:r>
            <a:r>
              <a:rPr lang="en-GB" altLang="en-US" sz="1600" dirty="0">
                <a:latin typeface="+mn-lt"/>
              </a:rPr>
              <a:t> </a:t>
            </a:r>
            <a:r>
              <a:rPr lang="en-GB" altLang="en-US" sz="1600" dirty="0" err="1">
                <a:latin typeface="+mn-lt"/>
              </a:rPr>
              <a:t>từ</a:t>
            </a:r>
            <a:r>
              <a:rPr lang="en-GB" altLang="en-US" sz="1600" dirty="0">
                <a:latin typeface="+mn-lt"/>
              </a:rPr>
              <a:t> </a:t>
            </a:r>
            <a:r>
              <a:rPr lang="en-GB" altLang="en-US" sz="1600" dirty="0" err="1" smtClean="0">
                <a:latin typeface="+mn-lt"/>
              </a:rPr>
              <a:t>khoá</a:t>
            </a:r>
            <a:endParaRPr lang="en-GB" altLang="en-US" sz="1600" dirty="0" smtClean="0">
              <a:latin typeface="+mn-lt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altLang="en-US" sz="1600" dirty="0" smtClean="0">
                <a:latin typeface="+mn-lt"/>
              </a:rPr>
              <a:t>  </a:t>
            </a:r>
            <a:r>
              <a:rPr lang="en-US" altLang="en-US" sz="1600" dirty="0" smtClean="0">
                <a:latin typeface="+mn-lt"/>
              </a:rPr>
              <a:t>Tên </a:t>
            </a:r>
            <a:r>
              <a:rPr lang="en-US" altLang="en-US" sz="1600" dirty="0" err="1">
                <a:latin typeface="+mn-lt"/>
              </a:rPr>
              <a:t>biến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nên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mô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tả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được</a:t>
            </a:r>
            <a:r>
              <a:rPr lang="en-US" altLang="en-US" sz="1600" dirty="0">
                <a:latin typeface="+mn-lt"/>
              </a:rPr>
              <a:t> ý </a:t>
            </a:r>
            <a:r>
              <a:rPr lang="en-US" altLang="en-US" sz="1600" dirty="0" err="1">
                <a:latin typeface="+mn-lt"/>
              </a:rPr>
              <a:t>nghĩa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của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 smtClean="0">
                <a:latin typeface="+mn-lt"/>
              </a:rPr>
              <a:t>nó</a:t>
            </a:r>
            <a:endParaRPr lang="en-US" altLang="en-US" sz="1600" dirty="0" smtClean="0">
              <a:latin typeface="+mn-lt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600" dirty="0">
                <a:latin typeface="+mn-lt"/>
              </a:rPr>
              <a:t> </a:t>
            </a:r>
            <a:r>
              <a:rPr lang="en-US" sz="1600" dirty="0" smtClean="0">
                <a:latin typeface="+mn-lt"/>
              </a:rPr>
              <a:t> </a:t>
            </a:r>
            <a:r>
              <a:rPr lang="en-US" altLang="en-US" sz="1600" dirty="0" err="1" smtClean="0">
                <a:latin typeface="+mn-lt"/>
              </a:rPr>
              <a:t>Tránh</a:t>
            </a:r>
            <a:r>
              <a:rPr lang="en-US" altLang="en-US" sz="1600" dirty="0" smtClean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dùng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các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ký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tự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gây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lầm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 smtClean="0">
                <a:latin typeface="+mn-lt"/>
              </a:rPr>
              <a:t>lẫn</a:t>
            </a:r>
            <a:endParaRPr lang="en-US" altLang="en-US" sz="1600" dirty="0" smtClean="0">
              <a:latin typeface="+mn-lt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600" dirty="0" smtClean="0">
                <a:latin typeface="+mn-lt"/>
              </a:rPr>
              <a:t>  </a:t>
            </a:r>
            <a:r>
              <a:rPr lang="en-US" altLang="en-US" sz="1600" dirty="0" err="1" smtClean="0">
                <a:latin typeface="+mn-lt"/>
              </a:rPr>
              <a:t>Nên</a:t>
            </a:r>
            <a:r>
              <a:rPr lang="en-US" altLang="en-US" sz="1600" dirty="0" smtClean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áp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dụng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các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quy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ước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đặt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tên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biến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chuẩn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khi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>
                <a:latin typeface="+mn-lt"/>
              </a:rPr>
              <a:t>lập</a:t>
            </a:r>
            <a:r>
              <a:rPr lang="en-US" altLang="en-US" sz="1600" dirty="0">
                <a:latin typeface="+mn-lt"/>
              </a:rPr>
              <a:t> </a:t>
            </a:r>
            <a:r>
              <a:rPr lang="en-US" altLang="en-US" sz="1600" dirty="0" err="1" smtClean="0">
                <a:latin typeface="+mn-lt"/>
              </a:rPr>
              <a:t>trình</a:t>
            </a:r>
            <a:endParaRPr lang="en-US" altLang="en-US" sz="1600" dirty="0" smtClean="0">
              <a:latin typeface="+mn-lt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/>
              <a:t>Các </a:t>
            </a:r>
            <a:r>
              <a:rPr lang="en-US" altLang="en-US" sz="2000" dirty="0" err="1"/>
              <a:t>định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danh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có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thể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có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bất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cứ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chiều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dài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nào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theo</a:t>
            </a:r>
            <a:r>
              <a:rPr lang="en-US" altLang="en-US" sz="2000" dirty="0"/>
              <a:t> </a:t>
            </a:r>
            <a:r>
              <a:rPr lang="en-US" altLang="en-US" sz="2000" dirty="0" err="1"/>
              <a:t>quy</a:t>
            </a:r>
            <a:r>
              <a:rPr lang="en-US" altLang="en-US" sz="2000" dirty="0"/>
              <a:t> </a:t>
            </a:r>
            <a:r>
              <a:rPr lang="en-US" altLang="en-US" sz="2000" dirty="0" err="1"/>
              <a:t>ước</a:t>
            </a:r>
            <a:r>
              <a:rPr lang="en-US" altLang="en-US" sz="2000" dirty="0"/>
              <a:t>, </a:t>
            </a:r>
            <a:r>
              <a:rPr lang="en-US" altLang="en-US" sz="2000" dirty="0" err="1"/>
              <a:t>nhưng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số</a:t>
            </a:r>
            <a:r>
              <a:rPr lang="en-US" altLang="en-US" sz="2000" dirty="0"/>
              <a:t> </a:t>
            </a:r>
            <a:r>
              <a:rPr lang="en-US" altLang="en-US" sz="2000" dirty="0" err="1"/>
              <a:t>ký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tự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trong</a:t>
            </a:r>
            <a:r>
              <a:rPr lang="en-US" altLang="en-US" sz="2000" dirty="0"/>
              <a:t> </a:t>
            </a:r>
            <a:r>
              <a:rPr lang="en-US" altLang="en-US" sz="2000" dirty="0" err="1"/>
              <a:t>một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biến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được</a:t>
            </a:r>
            <a:r>
              <a:rPr lang="en-US" altLang="en-US" sz="2000" dirty="0"/>
              <a:t> </a:t>
            </a:r>
            <a:r>
              <a:rPr lang="en-US" altLang="en-US" sz="2000" dirty="0" err="1"/>
              <a:t>nhận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diện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bởi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trình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biên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dịch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thì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thay</a:t>
            </a:r>
            <a:r>
              <a:rPr lang="en-US" altLang="en-US" sz="2000" dirty="0"/>
              <a:t> </a:t>
            </a:r>
            <a:r>
              <a:rPr lang="en-US" altLang="en-US" sz="2000" dirty="0" err="1"/>
              <a:t>đổi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theo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trình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biên</a:t>
            </a:r>
            <a:r>
              <a:rPr lang="en-US" altLang="en-US" sz="2000" dirty="0"/>
              <a:t> </a:t>
            </a:r>
            <a:r>
              <a:rPr lang="en-US" altLang="en-US" sz="2000" dirty="0" err="1" smtClean="0"/>
              <a:t>dịch</a:t>
            </a:r>
            <a:endParaRPr lang="en-US" altLang="en-US" sz="20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/>
              <a:t>Các </a:t>
            </a:r>
            <a:r>
              <a:rPr lang="en-US" altLang="en-US" sz="2000" dirty="0" err="1"/>
              <a:t>định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danh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trong</a:t>
            </a:r>
            <a:r>
              <a:rPr lang="en-US" altLang="en-US" sz="2000" dirty="0"/>
              <a:t> C </a:t>
            </a:r>
            <a:r>
              <a:rPr lang="en-US" altLang="en-US" sz="2000" dirty="0" err="1"/>
              <a:t>có</a:t>
            </a:r>
            <a:r>
              <a:rPr lang="en-US" altLang="en-US" sz="2000" dirty="0"/>
              <a:t> </a:t>
            </a:r>
            <a:r>
              <a:rPr lang="en-US" altLang="en-US" sz="2000" dirty="0" err="1"/>
              <a:t>phân</a:t>
            </a:r>
            <a:r>
              <a:rPr lang="en-US" altLang="en-US" sz="2000" dirty="0"/>
              <a:t> </a:t>
            </a:r>
            <a:r>
              <a:rPr lang="en-US" altLang="en-US" sz="2000" dirty="0" err="1"/>
              <a:t>biệt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chữ</a:t>
            </a:r>
            <a:r>
              <a:rPr lang="en-US" altLang="en-US" sz="2000" dirty="0"/>
              <a:t> </a:t>
            </a:r>
            <a:r>
              <a:rPr lang="en-US" altLang="en-US" sz="2000" dirty="0" err="1"/>
              <a:t>hoa</a:t>
            </a:r>
            <a:r>
              <a:rPr lang="en-US" altLang="en-US" sz="2000" dirty="0"/>
              <a:t> </a:t>
            </a:r>
            <a:r>
              <a:rPr lang="en-US" altLang="en-US" sz="2000" dirty="0" err="1"/>
              <a:t>và</a:t>
            </a:r>
            <a:r>
              <a:rPr lang="en-US" altLang="en-US" sz="2000" dirty="0"/>
              <a:t> </a:t>
            </a:r>
            <a:r>
              <a:rPr lang="en-US" altLang="en-US" sz="2000" dirty="0" err="1"/>
              <a:t>chữ</a:t>
            </a:r>
            <a:r>
              <a:rPr lang="en-US" altLang="en-US" sz="2000" dirty="0"/>
              <a:t> </a:t>
            </a:r>
            <a:r>
              <a:rPr lang="en-US" altLang="en-US" sz="2000" dirty="0" err="1"/>
              <a:t>thường</a:t>
            </a: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5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715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ĐỊNH DANH 2-2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357561786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6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6778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TỪ KHÓA</a:t>
            </a:r>
            <a:endParaRPr lang="en-US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082504018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7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45363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DỮ LIỆU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/>
              <a:t>Các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khác</a:t>
            </a:r>
            <a:r>
              <a:rPr lang="en-US" altLang="en-US" dirty="0"/>
              <a:t> </a:t>
            </a:r>
            <a:r>
              <a:rPr lang="en-US" altLang="en-US" dirty="0" err="1"/>
              <a:t>nhau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lưu</a:t>
            </a:r>
            <a:r>
              <a:rPr lang="en-US" altLang="en-US" dirty="0"/>
              <a:t> </a:t>
            </a:r>
            <a:r>
              <a:rPr lang="en-US" altLang="en-US" dirty="0" err="1"/>
              <a:t>trữ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biến</a:t>
            </a:r>
            <a:r>
              <a:rPr lang="en-US" altLang="en-US" dirty="0"/>
              <a:t> </a:t>
            </a:r>
            <a:r>
              <a:rPr lang="en-US" altLang="en-US" dirty="0" err="1"/>
              <a:t>là</a:t>
            </a:r>
            <a:r>
              <a:rPr lang="en-US" altLang="en-US" dirty="0" smtClean="0"/>
              <a:t>:</a:t>
            </a:r>
          </a:p>
          <a:p>
            <a:pPr lvl="1"/>
            <a:r>
              <a:rPr 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Số</a:t>
            </a:r>
            <a:r>
              <a:rPr lang="en-US" altLang="en-US" dirty="0">
                <a:latin typeface="+mn-lt"/>
              </a:rPr>
              <a:t> (Numbers</a:t>
            </a:r>
            <a:r>
              <a:rPr lang="en-US" altLang="en-US" dirty="0" smtClean="0">
                <a:latin typeface="+mn-lt"/>
              </a:rPr>
              <a:t>)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Số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nguyên</a:t>
            </a:r>
            <a:r>
              <a:rPr lang="en-US" altLang="en-US" dirty="0" smtClean="0">
                <a:latin typeface="+mn-lt"/>
              </a:rPr>
              <a:t>. </a:t>
            </a:r>
            <a:r>
              <a:rPr lang="en-US" altLang="en-US" dirty="0">
                <a:latin typeface="+mn-lt"/>
              </a:rPr>
              <a:t>Ví </a:t>
            </a:r>
            <a:r>
              <a:rPr lang="en-US" altLang="en-US" dirty="0" err="1">
                <a:latin typeface="+mn-lt"/>
              </a:rPr>
              <a:t>dụ</a:t>
            </a:r>
            <a:r>
              <a:rPr lang="en-US" altLang="en-US" dirty="0">
                <a:latin typeface="+mn-lt"/>
              </a:rPr>
              <a:t> : 10 hay </a:t>
            </a:r>
            <a:r>
              <a:rPr lang="en-US" altLang="en-US" dirty="0" smtClean="0">
                <a:latin typeface="+mn-lt"/>
              </a:rPr>
              <a:t>178993455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altLang="en-US" dirty="0" smtClean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Số</a:t>
            </a:r>
            <a:r>
              <a:rPr lang="en-US" altLang="en-US" dirty="0" smtClean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thực</a:t>
            </a:r>
            <a:r>
              <a:rPr lang="en-US" altLang="en-US" dirty="0" smtClean="0">
                <a:latin typeface="+mn-lt"/>
              </a:rPr>
              <a:t>. </a:t>
            </a:r>
            <a:r>
              <a:rPr lang="en-US" altLang="en-US" dirty="0">
                <a:latin typeface="+mn-lt"/>
              </a:rPr>
              <a:t>Ví </a:t>
            </a:r>
            <a:r>
              <a:rPr lang="en-US" altLang="en-US" dirty="0" err="1">
                <a:latin typeface="+mn-lt"/>
              </a:rPr>
              <a:t>dụ</a:t>
            </a:r>
            <a:r>
              <a:rPr lang="en-US" altLang="en-US" dirty="0">
                <a:latin typeface="+mn-lt"/>
              </a:rPr>
              <a:t>, 15.22 hay </a:t>
            </a:r>
            <a:r>
              <a:rPr lang="en-US" altLang="en-US" dirty="0" smtClean="0">
                <a:latin typeface="+mn-lt"/>
              </a:rPr>
              <a:t>15463452.25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</a:rPr>
              <a:t> </a:t>
            </a:r>
            <a:r>
              <a:rPr lang="en-US" dirty="0" err="1" smtClean="0">
                <a:latin typeface="+mn-lt"/>
              </a:rPr>
              <a:t>Số</a:t>
            </a:r>
            <a:r>
              <a:rPr lang="en-US" dirty="0" smtClean="0">
                <a:latin typeface="+mn-lt"/>
              </a:rPr>
              <a:t> </a:t>
            </a:r>
            <a:r>
              <a:rPr lang="en-US" dirty="0" err="1" smtClean="0">
                <a:latin typeface="+mn-lt"/>
              </a:rPr>
              <a:t>dương</a:t>
            </a:r>
            <a:endParaRPr lang="en-US" dirty="0" smtClean="0">
              <a:latin typeface="+mn-lt"/>
            </a:endParaRP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</a:rPr>
              <a:t> </a:t>
            </a:r>
            <a:r>
              <a:rPr lang="en-US" dirty="0" err="1" smtClean="0">
                <a:latin typeface="+mn-lt"/>
              </a:rPr>
              <a:t>Số</a:t>
            </a:r>
            <a:r>
              <a:rPr lang="en-US" dirty="0" smtClean="0">
                <a:latin typeface="+mn-lt"/>
              </a:rPr>
              <a:t> </a:t>
            </a:r>
            <a:r>
              <a:rPr lang="en-US" dirty="0" err="1" smtClean="0">
                <a:latin typeface="+mn-lt"/>
              </a:rPr>
              <a:t>âm</a:t>
            </a:r>
            <a:endParaRPr lang="en-US" dirty="0" smtClean="0">
              <a:latin typeface="+mn-lt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+mn-lt"/>
              </a:rPr>
              <a:t> </a:t>
            </a:r>
            <a:r>
              <a:rPr lang="en-US" altLang="en-US" dirty="0">
                <a:latin typeface="+mn-lt"/>
              </a:rPr>
              <a:t>Tên. Ví </a:t>
            </a:r>
            <a:r>
              <a:rPr lang="en-US" altLang="en-US" dirty="0" err="1" smtClean="0">
                <a:latin typeface="+mn-lt"/>
              </a:rPr>
              <a:t>dụ</a:t>
            </a:r>
            <a:r>
              <a:rPr lang="en-US" altLang="en-US" dirty="0" smtClean="0">
                <a:latin typeface="+mn-lt"/>
              </a:rPr>
              <a:t>: John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Giá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trị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smtClean="0">
                <a:latin typeface="+mn-lt"/>
              </a:rPr>
              <a:t>logic: </a:t>
            </a:r>
            <a:r>
              <a:rPr lang="en-US" altLang="en-US" dirty="0">
                <a:latin typeface="+mn-lt"/>
              </a:rPr>
              <a:t>Y hay </a:t>
            </a:r>
            <a:r>
              <a:rPr lang="en-US" altLang="en-US" dirty="0" smtClean="0">
                <a:latin typeface="+mn-lt"/>
              </a:rPr>
              <a:t>N</a:t>
            </a:r>
          </a:p>
          <a:p>
            <a:r>
              <a:rPr lang="en-US" altLang="en-US" dirty="0"/>
              <a:t>Kiểu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mô</a:t>
            </a:r>
            <a:r>
              <a:rPr lang="en-US" altLang="en-US" dirty="0"/>
              <a:t> </a:t>
            </a:r>
            <a:r>
              <a:rPr lang="en-US" altLang="en-US" dirty="0" err="1"/>
              <a:t>tả</a:t>
            </a:r>
            <a:r>
              <a:rPr lang="en-US" altLang="en-US" dirty="0"/>
              <a:t> </a:t>
            </a:r>
            <a:r>
              <a:rPr lang="en-US" altLang="en-US" dirty="0" err="1"/>
              <a:t>loại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sẽ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lưu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 smtClean="0"/>
              <a:t>biến</a:t>
            </a:r>
            <a:endParaRPr lang="en-US" altLang="en-US" dirty="0" smtClean="0"/>
          </a:p>
          <a:p>
            <a:r>
              <a:rPr lang="en-US" altLang="en-US" dirty="0"/>
              <a:t>Tên </a:t>
            </a:r>
            <a:r>
              <a:rPr lang="en-US" altLang="en-US" dirty="0" err="1"/>
              <a:t>biến</a:t>
            </a:r>
            <a:r>
              <a:rPr lang="en-US" altLang="en-US" dirty="0"/>
              <a:t> </a:t>
            </a:r>
            <a:r>
              <a:rPr lang="en-US" altLang="en-US" dirty="0" err="1"/>
              <a:t>đặt</a:t>
            </a:r>
            <a:r>
              <a:rPr lang="en-US" altLang="en-US" dirty="0"/>
              <a:t> </a:t>
            </a:r>
            <a:r>
              <a:rPr lang="en-US" altLang="en-US" dirty="0" err="1"/>
              <a:t>sau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 smtClean="0"/>
              <a:t>liệu</a:t>
            </a:r>
            <a:endParaRPr lang="en-US" altLang="en-US" dirty="0" smtClean="0"/>
          </a:p>
          <a:p>
            <a:r>
              <a:rPr lang="en-US" altLang="en-US" dirty="0"/>
              <a:t>Ví </a:t>
            </a:r>
            <a:r>
              <a:rPr lang="en-US" altLang="en-US" dirty="0" err="1"/>
              <a:t>dụ</a:t>
            </a:r>
            <a:r>
              <a:rPr lang="en-US" altLang="en-US" dirty="0"/>
              <a:t> : </a:t>
            </a:r>
            <a:r>
              <a:rPr lang="en-US" altLang="en-US" dirty="0" err="1"/>
              <a:t>tên</a:t>
            </a:r>
            <a:r>
              <a:rPr lang="en-US" altLang="en-US" dirty="0"/>
              <a:t> </a:t>
            </a:r>
            <a:r>
              <a:rPr lang="en-US" altLang="en-US" dirty="0" err="1"/>
              <a:t>biến</a:t>
            </a:r>
            <a:r>
              <a:rPr lang="en-US" altLang="en-US" dirty="0"/>
              <a:t> “</a:t>
            </a:r>
            <a:r>
              <a:rPr lang="en-US" altLang="en-US" dirty="0" err="1"/>
              <a:t>varName</a:t>
            </a:r>
            <a:r>
              <a:rPr lang="en-US" altLang="en-US" dirty="0"/>
              <a:t>” </a:t>
            </a:r>
            <a:r>
              <a:rPr lang="en-US" altLang="en-US" dirty="0" err="1"/>
              <a:t>đứng</a:t>
            </a:r>
            <a:r>
              <a:rPr lang="en-US" altLang="en-US" dirty="0"/>
              <a:t> </a:t>
            </a:r>
            <a:r>
              <a:rPr lang="en-US" altLang="en-US" dirty="0" err="1"/>
              <a:t>sau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“</a:t>
            </a:r>
            <a:r>
              <a:rPr lang="en-US" altLang="en-US" dirty="0" err="1"/>
              <a:t>int</a:t>
            </a:r>
            <a:r>
              <a:rPr lang="en-US" altLang="en-US" dirty="0"/>
              <a:t>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77441" y="5939508"/>
            <a:ext cx="4580700" cy="88308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r>
              <a:rPr lang="en-US" altLang="en-US" sz="2800" b="1" dirty="0" err="1">
                <a:latin typeface="Tahoma" panose="020B0604030504040204" pitchFamily="34" charset="0"/>
              </a:rPr>
              <a:t>kiểu</a:t>
            </a:r>
            <a:r>
              <a:rPr lang="en-US" altLang="en-US" sz="2800" b="1" dirty="0">
                <a:latin typeface="Tahoma" panose="020B0604030504040204" pitchFamily="34" charset="0"/>
              </a:rPr>
              <a:t> </a:t>
            </a:r>
            <a:r>
              <a:rPr lang="en-US" altLang="en-US" sz="2800" b="1" dirty="0" err="1">
                <a:latin typeface="Tahoma" panose="020B0604030504040204" pitchFamily="34" charset="0"/>
              </a:rPr>
              <a:t>dữ</a:t>
            </a:r>
            <a:r>
              <a:rPr lang="en-US" altLang="en-US" sz="2800" b="1" dirty="0">
                <a:latin typeface="Tahoma" panose="020B0604030504040204" pitchFamily="34" charset="0"/>
              </a:rPr>
              <a:t> </a:t>
            </a:r>
            <a:r>
              <a:rPr lang="en-US" altLang="en-US" sz="2800" b="1" dirty="0" err="1">
                <a:latin typeface="Tahoma" panose="020B0604030504040204" pitchFamily="34" charset="0"/>
              </a:rPr>
              <a:t>liệu</a:t>
            </a:r>
            <a:r>
              <a:rPr lang="en-US" altLang="en-US" sz="2800" b="1" dirty="0">
                <a:latin typeface="Tahoma" panose="020B0604030504040204" pitchFamily="34" charset="0"/>
              </a:rPr>
              <a:t>	     </a:t>
            </a:r>
            <a:r>
              <a:rPr lang="en-US" altLang="en-US" sz="2800" b="1" dirty="0" err="1">
                <a:latin typeface="Tahoma" panose="020B0604030504040204" pitchFamily="34" charset="0"/>
              </a:rPr>
              <a:t>tên</a:t>
            </a:r>
            <a:r>
              <a:rPr lang="en-US" altLang="en-US" sz="2800" b="1" dirty="0">
                <a:latin typeface="Tahoma" panose="020B0604030504040204" pitchFamily="34" charset="0"/>
              </a:rPr>
              <a:t> </a:t>
            </a:r>
            <a:r>
              <a:rPr lang="en-US" altLang="en-US" sz="2800" b="1" dirty="0" err="1">
                <a:latin typeface="Tahoma" panose="020B0604030504040204" pitchFamily="34" charset="0"/>
              </a:rPr>
              <a:t>biến</a:t>
            </a:r>
            <a:r>
              <a:rPr lang="en-US" altLang="en-US" sz="2800" dirty="0"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7" name="AutoShape 8"/>
          <p:cNvSpPr>
            <a:spLocks noChangeArrowheads="1"/>
          </p:cNvSpPr>
          <p:nvPr/>
        </p:nvSpPr>
        <p:spPr bwMode="auto">
          <a:xfrm>
            <a:off x="5776074" y="5939508"/>
            <a:ext cx="3580334" cy="883082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3200" b="1" dirty="0" err="1" smtClean="0">
                <a:latin typeface="Tahoma" panose="020B0604030504040204" pitchFamily="34" charset="0"/>
              </a:rPr>
              <a:t>int</a:t>
            </a:r>
            <a:r>
              <a:rPr lang="en-US" altLang="en-US" sz="3200" b="1" dirty="0">
                <a:latin typeface="Tahoma" panose="020B0604030504040204" pitchFamily="34" charset="0"/>
              </a:rPr>
              <a:t>	   </a:t>
            </a:r>
            <a:r>
              <a:rPr lang="en-US" altLang="en-US" sz="3200" b="1" dirty="0" err="1">
                <a:latin typeface="Tahoma" panose="020B0604030504040204" pitchFamily="34" charset="0"/>
              </a:rPr>
              <a:t>varName</a:t>
            </a:r>
            <a:endParaRPr lang="en-US" altLang="en-US" sz="3200" b="1" dirty="0">
              <a:latin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849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DỮ LIỆU CƠ BẢN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119711881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9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8736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1394</Words>
  <Application>Microsoft Office PowerPoint</Application>
  <PresentationFormat>Custom</PresentationFormat>
  <Paragraphs>244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Wingdings</vt:lpstr>
      <vt:lpstr>Tahoma</vt:lpstr>
      <vt:lpstr>Courier New</vt:lpstr>
      <vt:lpstr>Times New Roman</vt:lpstr>
      <vt:lpstr>Office Theme</vt:lpstr>
      <vt:lpstr>PowerPoint Presentation</vt:lpstr>
      <vt:lpstr>MỤC TIÊU</vt:lpstr>
      <vt:lpstr>BIẾN</vt:lpstr>
      <vt:lpstr>HẰNG</vt:lpstr>
      <vt:lpstr>ĐỊNH DANH 1-2</vt:lpstr>
      <vt:lpstr>ĐỊNH DANH 2-2</vt:lpstr>
      <vt:lpstr>TỪ KHÓA</vt:lpstr>
      <vt:lpstr>KIỂU DỮ LIỆU</vt:lpstr>
      <vt:lpstr>KIỂU DỮ LIỆU CƠ BẢN</vt:lpstr>
      <vt:lpstr>KIỂU SỐ NGUYÊN (int)</vt:lpstr>
      <vt:lpstr>KIỂU SỐ THỰC (float)</vt:lpstr>
      <vt:lpstr>KIỂU SỐ THỰC (double)</vt:lpstr>
      <vt:lpstr>KIỂU SỐ THỰC (char)</vt:lpstr>
      <vt:lpstr>KIỂU void</vt:lpstr>
      <vt:lpstr>NHỮNG KIỂU DỮ LIỆU DẪN XUẤT</vt:lpstr>
      <vt:lpstr>CÁC KIỂU DỮ LIỆU SIGNED VÀ UNSIGNED</vt:lpstr>
      <vt:lpstr>NHỮNG KIỂU DỮ LIỆU long(dài) VÀ short(ngắn)</vt:lpstr>
      <vt:lpstr>KIỂU DỮ LIỆU VÀ PHẠM VI GIÁ TRỊ 1-2</vt:lpstr>
      <vt:lpstr>KIỂU DỮ LIỆU VÀ PHẠM VI GIÁ TRỊ 2-2</vt:lpstr>
      <vt:lpstr>VÍ DỤ VỀ CÁCH KHAI BÁO BIẾN</vt:lpstr>
      <vt:lpstr>TÓM TẮT BÀI HỌC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Quang</dc:creator>
  <cp:lastModifiedBy>luongit</cp:lastModifiedBy>
  <cp:revision>33</cp:revision>
  <dcterms:modified xsi:type="dcterms:W3CDTF">2018-09-20T08:25:29Z</dcterms:modified>
</cp:coreProperties>
</file>